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32"/>
  </p:notesMasterIdLst>
  <p:sldIdLst>
    <p:sldId id="256" r:id="rId2"/>
    <p:sldId id="257" r:id="rId3"/>
    <p:sldId id="287" r:id="rId4"/>
    <p:sldId id="259" r:id="rId5"/>
    <p:sldId id="295" r:id="rId6"/>
    <p:sldId id="260" r:id="rId7"/>
    <p:sldId id="261" r:id="rId8"/>
    <p:sldId id="288" r:id="rId9"/>
    <p:sldId id="289" r:id="rId10"/>
    <p:sldId id="290" r:id="rId11"/>
    <p:sldId id="291" r:id="rId12"/>
    <p:sldId id="292" r:id="rId13"/>
    <p:sldId id="266" r:id="rId14"/>
    <p:sldId id="267" r:id="rId15"/>
    <p:sldId id="268" r:id="rId16"/>
    <p:sldId id="269" r:id="rId17"/>
    <p:sldId id="270" r:id="rId18"/>
    <p:sldId id="274" r:id="rId19"/>
    <p:sldId id="293" r:id="rId20"/>
    <p:sldId id="276" r:id="rId21"/>
    <p:sldId id="278" r:id="rId22"/>
    <p:sldId id="279" r:id="rId23"/>
    <p:sldId id="280" r:id="rId24"/>
    <p:sldId id="281" r:id="rId25"/>
    <p:sldId id="282" r:id="rId26"/>
    <p:sldId id="294" r:id="rId27"/>
    <p:sldId id="283" r:id="rId28"/>
    <p:sldId id="284" r:id="rId29"/>
    <p:sldId id="285" r:id="rId30"/>
    <p:sldId id="286" r:id="rId31"/>
  </p:sldIdLst>
  <p:sldSz cx="18288000" cy="10287000"/>
  <p:notesSz cx="9925050" cy="6792913"/>
  <p:embeddedFontLst>
    <p:embeddedFont>
      <p:font typeface="Calibri" panose="020F0502020204030204" pitchFamily="34" charset="0"/>
      <p:regular r:id="rId33"/>
      <p:bold r:id="rId34"/>
      <p:italic r:id="rId35"/>
      <p:boldItalic r:id="rId36"/>
    </p:embeddedFont>
    <p:embeddedFont>
      <p:font typeface="IBM Plex Sans" panose="020B0503050203000203" pitchFamily="34" charset="0"/>
      <p:regular r:id="rId37"/>
      <p:bold r:id="rId38"/>
      <p:italic r:id="rId39"/>
      <p:boldItalic r:id="rId40"/>
    </p:embeddedFont>
    <p:embeddedFont>
      <p:font typeface="Jost" panose="020B0604020202020204" charset="0"/>
      <p:regular r:id="rId41"/>
      <p:bold r:id="rId42"/>
      <p:italic r:id="rId43"/>
      <p:boldItalic r:id="rId44"/>
    </p:embeddedFont>
    <p:embeddedFont>
      <p:font typeface="Jost Light" panose="020B0604020202020204" charset="0"/>
      <p:regular r:id="rId45"/>
      <p:bold r:id="rId46"/>
      <p:italic r:id="rId47"/>
      <p:boldItalic r:id="rId48"/>
    </p:embeddedFont>
    <p:embeddedFont>
      <p:font typeface="Jost Medium" panose="020B0604020202020204" charset="0"/>
      <p:regular r:id="rId49"/>
      <p:bold r:id="rId50"/>
      <p:italic r:id="rId51"/>
      <p:boldItalic r:id="rId52"/>
    </p:embeddedFont>
    <p:embeddedFont>
      <p:font typeface="Jost SemiBold" panose="020B0604020202020204" charset="0"/>
      <p:regular r:id="rId53"/>
      <p:bold r:id="rId54"/>
      <p:italic r:id="rId55"/>
      <p:boldItalic r:id="rId56"/>
    </p:embeddedFont>
    <p:embeddedFont>
      <p:font typeface="Libre Franklin" pitchFamily="2" charset="0"/>
      <p:regular r:id="rId57"/>
      <p:bold r:id="rId58"/>
      <p:italic r:id="rId59"/>
      <p:boldItalic r:id="rId60"/>
    </p:embeddedFont>
    <p:embeddedFont>
      <p:font typeface="Quattrocento Sans" panose="020B0502050000020003" pitchFamily="34" charset="0"/>
      <p:regular r:id="rId61"/>
      <p:bold r:id="rId62"/>
      <p:italic r:id="rId63"/>
      <p:boldItalic r:id="rId6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66" roundtripDataSignature="AMtx7mjdQGyxqBGX/g6VUCHB1/zlOcY9Q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96A277E-81F5-4440-A450-9F4CABAF11EC}">
  <a:tblStyle styleId="{D96A277E-81F5-4440-A450-9F4CABAF11EC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77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font" Target="fonts/font10.fntdata"/><Relationship Id="rId47" Type="http://schemas.openxmlformats.org/officeDocument/2006/relationships/font" Target="fonts/font15.fntdata"/><Relationship Id="rId63" Type="http://schemas.openxmlformats.org/officeDocument/2006/relationships/font" Target="fonts/font31.fntdata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font" Target="fonts/font13.fntdata"/><Relationship Id="rId53" Type="http://schemas.openxmlformats.org/officeDocument/2006/relationships/font" Target="fonts/font21.fntdata"/><Relationship Id="rId58" Type="http://schemas.openxmlformats.org/officeDocument/2006/relationships/font" Target="fonts/font26.fntdata"/><Relationship Id="rId66" Type="http://customschemas.google.com/relationships/presentationmetadata" Target="metadata"/><Relationship Id="rId5" Type="http://schemas.openxmlformats.org/officeDocument/2006/relationships/slide" Target="slides/slide4.xml"/><Relationship Id="rId61" Type="http://schemas.openxmlformats.org/officeDocument/2006/relationships/font" Target="fonts/font29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font" Target="fonts/font11.fntdata"/><Relationship Id="rId48" Type="http://schemas.openxmlformats.org/officeDocument/2006/relationships/font" Target="fonts/font16.fntdata"/><Relationship Id="rId56" Type="http://schemas.openxmlformats.org/officeDocument/2006/relationships/font" Target="fonts/font24.fntdata"/><Relationship Id="rId64" Type="http://schemas.openxmlformats.org/officeDocument/2006/relationships/font" Target="fonts/font32.fntdata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19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font" Target="fonts/font14.fntdata"/><Relationship Id="rId59" Type="http://schemas.openxmlformats.org/officeDocument/2006/relationships/font" Target="fonts/font27.fntdata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9.fntdata"/><Relationship Id="rId54" Type="http://schemas.openxmlformats.org/officeDocument/2006/relationships/font" Target="fonts/font22.fntdata"/><Relationship Id="rId62" Type="http://schemas.openxmlformats.org/officeDocument/2006/relationships/font" Target="fonts/font30.fntdata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49" Type="http://schemas.openxmlformats.org/officeDocument/2006/relationships/font" Target="fonts/font17.fntdata"/><Relationship Id="rId57" Type="http://schemas.openxmlformats.org/officeDocument/2006/relationships/font" Target="fonts/font25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12.fntdata"/><Relationship Id="rId52" Type="http://schemas.openxmlformats.org/officeDocument/2006/relationships/font" Target="fonts/font20.fntdata"/><Relationship Id="rId60" Type="http://schemas.openxmlformats.org/officeDocument/2006/relationships/font" Target="fonts/font2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font" Target="fonts/font7.fntdata"/><Relationship Id="rId34" Type="http://schemas.openxmlformats.org/officeDocument/2006/relationships/font" Target="fonts/font2.fntdata"/><Relationship Id="rId50" Type="http://schemas.openxmlformats.org/officeDocument/2006/relationships/font" Target="fonts/font18.fntdata"/><Relationship Id="rId55" Type="http://schemas.openxmlformats.org/officeDocument/2006/relationships/font" Target="fonts/font23.fntdata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image" Target="../media/image8.jpg"/><Relationship Id="rId4" Type="http://schemas.openxmlformats.org/officeDocument/2006/relationships/image" Target="../media/image11.jp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image" Target="../media/image8.jpg"/><Relationship Id="rId4" Type="http://schemas.openxmlformats.org/officeDocument/2006/relationships/image" Target="../media/image9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5D99E0F-C407-4633-9473-5A29D10C3A75}" type="doc">
      <dgm:prSet loTypeId="urn:microsoft.com/office/officeart/2005/8/layout/hProcess6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CECE1797-32B3-41C3-8804-CA42A8542474}">
      <dgm:prSet phldrT="[Texto]"/>
      <dgm:spPr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r>
            <a:rPr lang="es-ES" dirty="0"/>
            <a:t> </a:t>
          </a:r>
        </a:p>
      </dgm:t>
    </dgm:pt>
    <dgm:pt modelId="{A8BC780F-BA51-4EA8-9E13-9D1737206E08}" type="parTrans" cxnId="{11A6C3E8-8922-401B-AA72-9B1B1B6F1947}">
      <dgm:prSet/>
      <dgm:spPr/>
      <dgm:t>
        <a:bodyPr/>
        <a:lstStyle/>
        <a:p>
          <a:endParaRPr lang="es-ES"/>
        </a:p>
      </dgm:t>
    </dgm:pt>
    <dgm:pt modelId="{E5A03BD9-26C5-4B9F-93B0-1E8264744FE8}" type="sibTrans" cxnId="{11A6C3E8-8922-401B-AA72-9B1B1B6F1947}">
      <dgm:prSet/>
      <dgm:spPr/>
      <dgm:t>
        <a:bodyPr/>
        <a:lstStyle/>
        <a:p>
          <a:endParaRPr lang="es-ES"/>
        </a:p>
      </dgm:t>
    </dgm:pt>
    <dgm:pt modelId="{F9BB9AB1-49FF-4FD3-8A32-C9C6E88B71AD}">
      <dgm:prSet phldrT="[Texto]"/>
      <dgm:spPr/>
      <dgm:t>
        <a:bodyPr/>
        <a:lstStyle/>
        <a:p>
          <a:r>
            <a:rPr lang="es-ES" dirty="0"/>
            <a:t> Ing. </a:t>
          </a:r>
          <a:r>
            <a:rPr lang="es-ES" dirty="0" err="1"/>
            <a:t>Tec</a:t>
          </a:r>
          <a:r>
            <a:rPr lang="es-ES" dirty="0"/>
            <a:t>. </a:t>
          </a:r>
          <a:r>
            <a:rPr lang="es-ES" dirty="0" err="1"/>
            <a:t>Inf</a:t>
          </a:r>
          <a:r>
            <a:rPr lang="es-ES" dirty="0"/>
            <a:t>.</a:t>
          </a:r>
        </a:p>
      </dgm:t>
    </dgm:pt>
    <dgm:pt modelId="{F3A9385C-8F47-49FB-83DC-895872E3172D}" type="parTrans" cxnId="{7E16CC1E-B5C3-45A2-800F-80D6189076EE}">
      <dgm:prSet/>
      <dgm:spPr/>
      <dgm:t>
        <a:bodyPr/>
        <a:lstStyle/>
        <a:p>
          <a:endParaRPr lang="es-ES"/>
        </a:p>
      </dgm:t>
    </dgm:pt>
    <dgm:pt modelId="{14336157-844B-4457-A6A0-724D69180912}" type="sibTrans" cxnId="{7E16CC1E-B5C3-45A2-800F-80D6189076EE}">
      <dgm:prSet/>
      <dgm:spPr/>
      <dgm:t>
        <a:bodyPr/>
        <a:lstStyle/>
        <a:p>
          <a:endParaRPr lang="es-ES"/>
        </a:p>
      </dgm:t>
    </dgm:pt>
    <dgm:pt modelId="{EFAB478A-DC11-490F-9261-E6AAEBC61DB7}">
      <dgm:prSet phldrT="[Texto]"/>
      <dgm:spPr/>
      <dgm:t>
        <a:bodyPr/>
        <a:lstStyle/>
        <a:p>
          <a:r>
            <a:rPr lang="es-ES" dirty="0"/>
            <a:t> Con. SAP</a:t>
          </a:r>
        </a:p>
      </dgm:t>
    </dgm:pt>
    <dgm:pt modelId="{E28916AE-4D96-4277-8A78-228D5DD5B424}" type="parTrans" cxnId="{073DB5DF-7037-4B78-AA51-1D797AF88F8D}">
      <dgm:prSet/>
      <dgm:spPr/>
      <dgm:t>
        <a:bodyPr/>
        <a:lstStyle/>
        <a:p>
          <a:endParaRPr lang="es-ES"/>
        </a:p>
      </dgm:t>
    </dgm:pt>
    <dgm:pt modelId="{B6D9F942-F95D-403E-89BC-C86B5CBE9780}" type="sibTrans" cxnId="{073DB5DF-7037-4B78-AA51-1D797AF88F8D}">
      <dgm:prSet/>
      <dgm:spPr/>
      <dgm:t>
        <a:bodyPr/>
        <a:lstStyle/>
        <a:p>
          <a:endParaRPr lang="es-ES"/>
        </a:p>
      </dgm:t>
    </dgm:pt>
    <dgm:pt modelId="{856194F0-DC2C-4B8C-90EC-90D8A2E7D4BD}">
      <dgm:prSet phldrT="[Texto]"/>
      <dgm:spPr/>
      <dgm:t>
        <a:bodyPr/>
        <a:lstStyle/>
        <a:p>
          <a:r>
            <a:rPr lang="es-ES" dirty="0"/>
            <a:t>Gr. Der</a:t>
          </a:r>
        </a:p>
      </dgm:t>
    </dgm:pt>
    <dgm:pt modelId="{DE0EFF53-613E-4CF6-A845-3F5D598B2F80}" type="parTrans" cxnId="{23BE10AF-C43C-4770-B9C0-E469C408858B}">
      <dgm:prSet/>
      <dgm:spPr/>
      <dgm:t>
        <a:bodyPr/>
        <a:lstStyle/>
        <a:p>
          <a:endParaRPr lang="es-ES"/>
        </a:p>
      </dgm:t>
    </dgm:pt>
    <dgm:pt modelId="{A5AE1F6F-D4F2-4B11-A088-DED156E27135}" type="sibTrans" cxnId="{23BE10AF-C43C-4770-B9C0-E469C408858B}">
      <dgm:prSet/>
      <dgm:spPr/>
      <dgm:t>
        <a:bodyPr/>
        <a:lstStyle/>
        <a:p>
          <a:endParaRPr lang="es-ES"/>
        </a:p>
      </dgm:t>
    </dgm:pt>
    <dgm:pt modelId="{3FA1539C-719C-4BB2-AB38-56422C99E6D2}">
      <dgm:prSet phldrT="[Texto]"/>
      <dgm:spPr/>
      <dgm:t>
        <a:bodyPr/>
        <a:lstStyle/>
        <a:p>
          <a:r>
            <a:rPr lang="es-ES" dirty="0" err="1"/>
            <a:t>Ope.Consola</a:t>
          </a:r>
          <a:endParaRPr lang="es-ES" dirty="0"/>
        </a:p>
      </dgm:t>
    </dgm:pt>
    <dgm:pt modelId="{D36A7C4B-3AC9-4FF0-BE62-3B5DBB476A6C}" type="parTrans" cxnId="{68D0329B-40B5-407A-9C79-F09FCF459369}">
      <dgm:prSet/>
      <dgm:spPr/>
      <dgm:t>
        <a:bodyPr/>
        <a:lstStyle/>
        <a:p>
          <a:endParaRPr lang="es-ES"/>
        </a:p>
      </dgm:t>
    </dgm:pt>
    <dgm:pt modelId="{1493F789-D789-4287-B15C-E22F2C4126BC}" type="sibTrans" cxnId="{68D0329B-40B5-407A-9C79-F09FCF459369}">
      <dgm:prSet/>
      <dgm:spPr/>
      <dgm:t>
        <a:bodyPr/>
        <a:lstStyle/>
        <a:p>
          <a:endParaRPr lang="es-ES"/>
        </a:p>
      </dgm:t>
    </dgm:pt>
    <dgm:pt modelId="{1A29796C-1F99-4175-93BF-4C2A182A1244}">
      <dgm:prSet phldrT="[Texto]"/>
      <dgm:spPr/>
      <dgm:t>
        <a:bodyPr/>
        <a:lstStyle/>
        <a:p>
          <a:r>
            <a:rPr lang="es-ES" dirty="0"/>
            <a:t>Con. DS. </a:t>
          </a:r>
          <a:r>
            <a:rPr lang="es-ES" dirty="0" err="1"/>
            <a:t>McK</a:t>
          </a:r>
          <a:endParaRPr lang="es-ES" dirty="0"/>
        </a:p>
      </dgm:t>
    </dgm:pt>
    <dgm:pt modelId="{2165E149-82CF-4C13-9429-91BCB7D8094D}" type="parTrans" cxnId="{84C317B1-4441-449C-ABFB-D12BF1B9FAFB}">
      <dgm:prSet/>
      <dgm:spPr/>
      <dgm:t>
        <a:bodyPr/>
        <a:lstStyle/>
        <a:p>
          <a:endParaRPr lang="es-ES"/>
        </a:p>
      </dgm:t>
    </dgm:pt>
    <dgm:pt modelId="{68C15D0D-CE9E-4D0C-BA14-06063418F34D}" type="sibTrans" cxnId="{84C317B1-4441-449C-ABFB-D12BF1B9FAFB}">
      <dgm:prSet/>
      <dgm:spPr/>
      <dgm:t>
        <a:bodyPr/>
        <a:lstStyle/>
        <a:p>
          <a:endParaRPr lang="es-ES"/>
        </a:p>
      </dgm:t>
    </dgm:pt>
    <dgm:pt modelId="{9E6D7570-2B57-441E-9489-77EC0002CA7C}">
      <dgm:prSet phldrT="[Texto]"/>
      <dgm:spPr>
        <a:blipFill dpi="0" rotWithShape="0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s-ES" dirty="0"/>
        </a:p>
      </dgm:t>
    </dgm:pt>
    <dgm:pt modelId="{8C4A30B0-7C73-4A97-9525-8BCD1285E2DC}" type="parTrans" cxnId="{987B5629-1838-4ED3-8DB8-EF943D5B8621}">
      <dgm:prSet/>
      <dgm:spPr/>
      <dgm:t>
        <a:bodyPr/>
        <a:lstStyle/>
        <a:p>
          <a:endParaRPr lang="es-ES"/>
        </a:p>
      </dgm:t>
    </dgm:pt>
    <dgm:pt modelId="{81D17126-1464-4B2A-BEFA-9C3EF7CCD6F0}" type="sibTrans" cxnId="{987B5629-1838-4ED3-8DB8-EF943D5B8621}">
      <dgm:prSet/>
      <dgm:spPr/>
      <dgm:t>
        <a:bodyPr/>
        <a:lstStyle/>
        <a:p>
          <a:endParaRPr lang="es-ES"/>
        </a:p>
      </dgm:t>
    </dgm:pt>
    <dgm:pt modelId="{32872C80-07A4-49F6-B42C-AC1F4FB71B25}">
      <dgm:prSet phldrT="[Texto]"/>
      <dgm:spPr/>
      <dgm:t>
        <a:bodyPr/>
        <a:lstStyle/>
        <a:p>
          <a:r>
            <a:rPr lang="es-ES" dirty="0"/>
            <a:t>U. Nebrija</a:t>
          </a:r>
        </a:p>
      </dgm:t>
    </dgm:pt>
    <dgm:pt modelId="{5DA44779-D262-46D0-9972-3EFB866A25F7}" type="parTrans" cxnId="{1BA72CBB-58D4-4A85-9502-A3ACA11CF84C}">
      <dgm:prSet/>
      <dgm:spPr/>
      <dgm:t>
        <a:bodyPr/>
        <a:lstStyle/>
        <a:p>
          <a:endParaRPr lang="es-ES"/>
        </a:p>
      </dgm:t>
    </dgm:pt>
    <dgm:pt modelId="{326C2B7A-76FF-4E5C-BBDF-4DDB2FE592B0}" type="sibTrans" cxnId="{1BA72CBB-58D4-4A85-9502-A3ACA11CF84C}">
      <dgm:prSet/>
      <dgm:spPr/>
      <dgm:t>
        <a:bodyPr/>
        <a:lstStyle/>
        <a:p>
          <a:endParaRPr lang="es-ES"/>
        </a:p>
      </dgm:t>
    </dgm:pt>
    <dgm:pt modelId="{DD88D4C7-26B0-40F9-A531-E9976487BF1D}">
      <dgm:prSet phldrT="[Texto]"/>
      <dgm:spPr/>
      <dgm:t>
        <a:bodyPr/>
        <a:lstStyle/>
        <a:p>
          <a:r>
            <a:rPr lang="es-ES" dirty="0"/>
            <a:t> Lic. Historia</a:t>
          </a:r>
        </a:p>
      </dgm:t>
    </dgm:pt>
    <dgm:pt modelId="{2702B959-5BFB-4970-95DD-036B11F8BBE5}" type="parTrans" cxnId="{B6C40124-A452-4A8A-A6B2-18336BCD8E6F}">
      <dgm:prSet/>
      <dgm:spPr/>
      <dgm:t>
        <a:bodyPr/>
        <a:lstStyle/>
        <a:p>
          <a:endParaRPr lang="es-ES"/>
        </a:p>
      </dgm:t>
    </dgm:pt>
    <dgm:pt modelId="{51BBD00B-1EFE-4C28-95B7-A50ACF595FCD}" type="sibTrans" cxnId="{B6C40124-A452-4A8A-A6B2-18336BCD8E6F}">
      <dgm:prSet/>
      <dgm:spPr/>
      <dgm:t>
        <a:bodyPr/>
        <a:lstStyle/>
        <a:p>
          <a:endParaRPr lang="es-ES"/>
        </a:p>
      </dgm:t>
    </dgm:pt>
    <dgm:pt modelId="{B2D114E0-A859-4732-9827-F478CF04DC0B}">
      <dgm:prSet phldrT="[Texto]"/>
      <dgm:spPr/>
      <dgm:t>
        <a:bodyPr/>
        <a:lstStyle/>
        <a:p>
          <a:r>
            <a:rPr lang="es-ES" dirty="0" err="1"/>
            <a:t>The</a:t>
          </a:r>
          <a:r>
            <a:rPr lang="es-ES" dirty="0"/>
            <a:t> Bridge</a:t>
          </a:r>
        </a:p>
      </dgm:t>
    </dgm:pt>
    <dgm:pt modelId="{BFD00A52-0E80-4FD8-BFA5-454742CCE908}" type="parTrans" cxnId="{17BEC8DC-C398-40A7-9E72-7278B5CD5E45}">
      <dgm:prSet/>
      <dgm:spPr/>
      <dgm:t>
        <a:bodyPr/>
        <a:lstStyle/>
        <a:p>
          <a:endParaRPr lang="es-ES"/>
        </a:p>
      </dgm:t>
    </dgm:pt>
    <dgm:pt modelId="{2C301FDE-7C26-4FDF-B346-5D13A8FE6BC0}" type="sibTrans" cxnId="{17BEC8DC-C398-40A7-9E72-7278B5CD5E45}">
      <dgm:prSet/>
      <dgm:spPr/>
      <dgm:t>
        <a:bodyPr/>
        <a:lstStyle/>
        <a:p>
          <a:endParaRPr lang="es-ES"/>
        </a:p>
      </dgm:t>
    </dgm:pt>
    <dgm:pt modelId="{CD133433-5B58-470B-8753-8DF4DF948528}">
      <dgm:prSet phldrT="[Texto]"/>
      <dgm:spPr>
        <a:blipFill dpi="0" rotWithShape="0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r>
            <a:rPr lang="es-ES" dirty="0"/>
            <a:t> </a:t>
          </a:r>
        </a:p>
      </dgm:t>
    </dgm:pt>
    <dgm:pt modelId="{E16B6F58-25E8-4CC9-9116-856785DC4AB8}" type="sibTrans" cxnId="{2CDEC502-8364-4B8D-9CE3-3D1D816CD98E}">
      <dgm:prSet/>
      <dgm:spPr/>
      <dgm:t>
        <a:bodyPr/>
        <a:lstStyle/>
        <a:p>
          <a:endParaRPr lang="es-ES"/>
        </a:p>
      </dgm:t>
    </dgm:pt>
    <dgm:pt modelId="{FF774834-97DC-413A-B4BA-0423E811B159}" type="parTrans" cxnId="{2CDEC502-8364-4B8D-9CE3-3D1D816CD98E}">
      <dgm:prSet/>
      <dgm:spPr/>
      <dgm:t>
        <a:bodyPr/>
        <a:lstStyle/>
        <a:p>
          <a:endParaRPr lang="es-ES"/>
        </a:p>
      </dgm:t>
    </dgm:pt>
    <dgm:pt modelId="{817F0853-DF5A-46BE-92F5-FE6EFBFC64A6}">
      <dgm:prSet phldrT="[Texto]"/>
      <dgm:spPr>
        <a:blipFill dpi="0" rotWithShape="1"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r>
            <a:rPr lang="es-ES" dirty="0"/>
            <a:t> </a:t>
          </a:r>
        </a:p>
      </dgm:t>
    </dgm:pt>
    <dgm:pt modelId="{EEE98012-50C4-48C9-B589-863A7B01C10D}" type="sibTrans" cxnId="{B187AAB7-F86A-4AFF-8B7F-DD62D621B0DD}">
      <dgm:prSet/>
      <dgm:spPr/>
      <dgm:t>
        <a:bodyPr/>
        <a:lstStyle/>
        <a:p>
          <a:endParaRPr lang="es-ES"/>
        </a:p>
      </dgm:t>
    </dgm:pt>
    <dgm:pt modelId="{CC2825D6-62CB-4FE7-BDB7-7A003529ABF0}" type="parTrans" cxnId="{B187AAB7-F86A-4AFF-8B7F-DD62D621B0DD}">
      <dgm:prSet/>
      <dgm:spPr/>
      <dgm:t>
        <a:bodyPr/>
        <a:lstStyle/>
        <a:p>
          <a:endParaRPr lang="es-ES"/>
        </a:p>
      </dgm:t>
    </dgm:pt>
    <dgm:pt modelId="{2D740728-C13E-4EB1-A1E8-0184E50B4520}">
      <dgm:prSet phldrT="[Texto]"/>
      <dgm:spPr/>
      <dgm:t>
        <a:bodyPr/>
        <a:lstStyle/>
        <a:p>
          <a:r>
            <a:rPr lang="es-ES" dirty="0"/>
            <a:t>Gr. Eco </a:t>
          </a:r>
        </a:p>
      </dgm:t>
    </dgm:pt>
    <dgm:pt modelId="{A55A37AB-00A2-496B-A752-6673E90CDAEB}" type="parTrans" cxnId="{FC079747-8FB1-4D1E-95F5-B2D3EEC501C7}">
      <dgm:prSet/>
      <dgm:spPr/>
      <dgm:t>
        <a:bodyPr/>
        <a:lstStyle/>
        <a:p>
          <a:endParaRPr lang="es-ES"/>
        </a:p>
      </dgm:t>
    </dgm:pt>
    <dgm:pt modelId="{DE0024AD-A92A-4000-9CE0-136129107A4D}" type="sibTrans" cxnId="{FC079747-8FB1-4D1E-95F5-B2D3EEC501C7}">
      <dgm:prSet/>
      <dgm:spPr/>
      <dgm:t>
        <a:bodyPr/>
        <a:lstStyle/>
        <a:p>
          <a:endParaRPr lang="es-ES"/>
        </a:p>
      </dgm:t>
    </dgm:pt>
    <dgm:pt modelId="{3F1C0A2B-7279-4CFD-AA15-B4F7EF9706DB}">
      <dgm:prSet phldrT="[Texto]"/>
      <dgm:spPr/>
      <dgm:t>
        <a:bodyPr/>
        <a:lstStyle/>
        <a:p>
          <a:r>
            <a:rPr lang="es-ES" dirty="0"/>
            <a:t>Res. </a:t>
          </a:r>
          <a:r>
            <a:rPr lang="es-ES" dirty="0" err="1"/>
            <a:t>Clarity</a:t>
          </a:r>
          <a:endParaRPr lang="es-ES" dirty="0"/>
        </a:p>
      </dgm:t>
    </dgm:pt>
    <dgm:pt modelId="{89E8CCD2-BE57-4347-8533-744CBF87E9AA}" type="sibTrans" cxnId="{29E4BD45-0CAC-4723-BF2C-35EA698AE1D9}">
      <dgm:prSet/>
      <dgm:spPr/>
      <dgm:t>
        <a:bodyPr/>
        <a:lstStyle/>
        <a:p>
          <a:endParaRPr lang="es-ES"/>
        </a:p>
      </dgm:t>
    </dgm:pt>
    <dgm:pt modelId="{A3120BA7-0B1A-4607-85FD-AD19E2835412}" type="parTrans" cxnId="{29E4BD45-0CAC-4723-BF2C-35EA698AE1D9}">
      <dgm:prSet/>
      <dgm:spPr/>
      <dgm:t>
        <a:bodyPr/>
        <a:lstStyle/>
        <a:p>
          <a:endParaRPr lang="es-ES"/>
        </a:p>
      </dgm:t>
    </dgm:pt>
    <dgm:pt modelId="{40A749A5-63F3-4661-8859-226B3ACD97B0}" type="pres">
      <dgm:prSet presAssocID="{C5D99E0F-C407-4633-9473-5A29D10C3A75}" presName="theList" presStyleCnt="0">
        <dgm:presLayoutVars>
          <dgm:dir/>
          <dgm:animLvl val="lvl"/>
          <dgm:resizeHandles val="exact"/>
        </dgm:presLayoutVars>
      </dgm:prSet>
      <dgm:spPr/>
    </dgm:pt>
    <dgm:pt modelId="{F78F01D4-EF50-41C0-8AF4-EB2F2D907B7F}" type="pres">
      <dgm:prSet presAssocID="{CECE1797-32B3-41C3-8804-CA42A8542474}" presName="compNode" presStyleCnt="0"/>
      <dgm:spPr/>
    </dgm:pt>
    <dgm:pt modelId="{25D8CD3B-64E6-4A65-A932-8ECFEF472B4F}" type="pres">
      <dgm:prSet presAssocID="{CECE1797-32B3-41C3-8804-CA42A8542474}" presName="noGeometry" presStyleCnt="0"/>
      <dgm:spPr/>
    </dgm:pt>
    <dgm:pt modelId="{8B42E564-EFF5-4313-B635-EAFD4E1E0FC8}" type="pres">
      <dgm:prSet presAssocID="{CECE1797-32B3-41C3-8804-CA42A8542474}" presName="childTextVisible" presStyleLbl="bgAccFollowNode1" presStyleIdx="0" presStyleCnt="4" custScaleX="139797">
        <dgm:presLayoutVars>
          <dgm:bulletEnabled val="1"/>
        </dgm:presLayoutVars>
      </dgm:prSet>
      <dgm:spPr/>
    </dgm:pt>
    <dgm:pt modelId="{4F9441C1-C11C-4441-84D7-6DF12C2B8ACE}" type="pres">
      <dgm:prSet presAssocID="{CECE1797-32B3-41C3-8804-CA42A8542474}" presName="childTextHidden" presStyleLbl="bgAccFollowNode1" presStyleIdx="0" presStyleCnt="4"/>
      <dgm:spPr/>
    </dgm:pt>
    <dgm:pt modelId="{CF5F57BE-D55D-402C-B35A-61D38615BA2D}" type="pres">
      <dgm:prSet presAssocID="{CECE1797-32B3-41C3-8804-CA42A8542474}" presName="parentText" presStyleLbl="node1" presStyleIdx="0" presStyleCnt="4">
        <dgm:presLayoutVars>
          <dgm:chMax val="1"/>
          <dgm:bulletEnabled val="1"/>
        </dgm:presLayoutVars>
      </dgm:prSet>
      <dgm:spPr/>
    </dgm:pt>
    <dgm:pt modelId="{56AD77F8-6D9D-4A10-9E2A-8149B61F2996}" type="pres">
      <dgm:prSet presAssocID="{CECE1797-32B3-41C3-8804-CA42A8542474}" presName="aSpace" presStyleCnt="0"/>
      <dgm:spPr/>
    </dgm:pt>
    <dgm:pt modelId="{6F37F067-51F1-457B-A24E-5F1ED97DB562}" type="pres">
      <dgm:prSet presAssocID="{CD133433-5B58-470B-8753-8DF4DF948528}" presName="compNode" presStyleCnt="0"/>
      <dgm:spPr/>
    </dgm:pt>
    <dgm:pt modelId="{48992E40-8730-49D9-B098-B6E64E6D5A6E}" type="pres">
      <dgm:prSet presAssocID="{CD133433-5B58-470B-8753-8DF4DF948528}" presName="noGeometry" presStyleCnt="0"/>
      <dgm:spPr/>
    </dgm:pt>
    <dgm:pt modelId="{353140BA-4DBB-43E0-8F57-1E60236C073F}" type="pres">
      <dgm:prSet presAssocID="{CD133433-5B58-470B-8753-8DF4DF948528}" presName="childTextVisible" presStyleLbl="bgAccFollowNode1" presStyleIdx="1" presStyleCnt="4" custScaleX="129394">
        <dgm:presLayoutVars>
          <dgm:bulletEnabled val="1"/>
        </dgm:presLayoutVars>
      </dgm:prSet>
      <dgm:spPr/>
    </dgm:pt>
    <dgm:pt modelId="{1832B526-D59C-4A94-8666-03EFCB318C99}" type="pres">
      <dgm:prSet presAssocID="{CD133433-5B58-470B-8753-8DF4DF948528}" presName="childTextHidden" presStyleLbl="bgAccFollowNode1" presStyleIdx="1" presStyleCnt="4"/>
      <dgm:spPr/>
    </dgm:pt>
    <dgm:pt modelId="{A9D43EF7-3378-428E-999B-3BD6D006A387}" type="pres">
      <dgm:prSet presAssocID="{CD133433-5B58-470B-8753-8DF4DF948528}" presName="parentText" presStyleLbl="node1" presStyleIdx="1" presStyleCnt="4">
        <dgm:presLayoutVars>
          <dgm:chMax val="1"/>
          <dgm:bulletEnabled val="1"/>
        </dgm:presLayoutVars>
      </dgm:prSet>
      <dgm:spPr/>
    </dgm:pt>
    <dgm:pt modelId="{1507F7A4-E04B-4C1B-9E6F-D8F186307CAD}" type="pres">
      <dgm:prSet presAssocID="{CD133433-5B58-470B-8753-8DF4DF948528}" presName="aSpace" presStyleCnt="0"/>
      <dgm:spPr/>
    </dgm:pt>
    <dgm:pt modelId="{AABF5909-1282-44D4-B960-42276293B7A0}" type="pres">
      <dgm:prSet presAssocID="{817F0853-DF5A-46BE-92F5-FE6EFBFC64A6}" presName="compNode" presStyleCnt="0"/>
      <dgm:spPr/>
    </dgm:pt>
    <dgm:pt modelId="{7D8EAD2C-8A82-44F7-AFA5-6A9522B569A7}" type="pres">
      <dgm:prSet presAssocID="{817F0853-DF5A-46BE-92F5-FE6EFBFC64A6}" presName="noGeometry" presStyleCnt="0"/>
      <dgm:spPr/>
    </dgm:pt>
    <dgm:pt modelId="{88E89622-B514-4867-9BBF-6A26D9AF3854}" type="pres">
      <dgm:prSet presAssocID="{817F0853-DF5A-46BE-92F5-FE6EFBFC64A6}" presName="childTextVisible" presStyleLbl="bgAccFollowNode1" presStyleIdx="2" presStyleCnt="4" custScaleX="134886">
        <dgm:presLayoutVars>
          <dgm:bulletEnabled val="1"/>
        </dgm:presLayoutVars>
      </dgm:prSet>
      <dgm:spPr/>
    </dgm:pt>
    <dgm:pt modelId="{1E5673CD-6FCB-4F2A-ACA3-E6C8D65B879A}" type="pres">
      <dgm:prSet presAssocID="{817F0853-DF5A-46BE-92F5-FE6EFBFC64A6}" presName="childTextHidden" presStyleLbl="bgAccFollowNode1" presStyleIdx="2" presStyleCnt="4"/>
      <dgm:spPr/>
    </dgm:pt>
    <dgm:pt modelId="{25CAB35A-4E1F-4863-B9F0-458142FA5C0C}" type="pres">
      <dgm:prSet presAssocID="{817F0853-DF5A-46BE-92F5-FE6EFBFC64A6}" presName="parentText" presStyleLbl="node1" presStyleIdx="2" presStyleCnt="4">
        <dgm:presLayoutVars>
          <dgm:chMax val="1"/>
          <dgm:bulletEnabled val="1"/>
        </dgm:presLayoutVars>
      </dgm:prSet>
      <dgm:spPr/>
    </dgm:pt>
    <dgm:pt modelId="{541D8848-D932-4EAD-9D3F-538946515BCC}" type="pres">
      <dgm:prSet presAssocID="{817F0853-DF5A-46BE-92F5-FE6EFBFC64A6}" presName="aSpace" presStyleCnt="0"/>
      <dgm:spPr/>
    </dgm:pt>
    <dgm:pt modelId="{94500CEB-9750-42E4-99E6-69E354AE94A8}" type="pres">
      <dgm:prSet presAssocID="{9E6D7570-2B57-441E-9489-77EC0002CA7C}" presName="compNode" presStyleCnt="0"/>
      <dgm:spPr/>
    </dgm:pt>
    <dgm:pt modelId="{E10DA693-29FF-42AC-A638-69E5653C19F0}" type="pres">
      <dgm:prSet presAssocID="{9E6D7570-2B57-441E-9489-77EC0002CA7C}" presName="noGeometry" presStyleCnt="0"/>
      <dgm:spPr/>
    </dgm:pt>
    <dgm:pt modelId="{E286F733-A736-40D2-BAB7-FE494FCF8F56}" type="pres">
      <dgm:prSet presAssocID="{9E6D7570-2B57-441E-9489-77EC0002CA7C}" presName="childTextVisible" presStyleLbl="bgAccFollowNode1" presStyleIdx="3" presStyleCnt="4" custScaleX="120648">
        <dgm:presLayoutVars>
          <dgm:bulletEnabled val="1"/>
        </dgm:presLayoutVars>
      </dgm:prSet>
      <dgm:spPr/>
    </dgm:pt>
    <dgm:pt modelId="{1BCCB266-DE7D-4436-BB4B-B67C1C7F39E4}" type="pres">
      <dgm:prSet presAssocID="{9E6D7570-2B57-441E-9489-77EC0002CA7C}" presName="childTextHidden" presStyleLbl="bgAccFollowNode1" presStyleIdx="3" presStyleCnt="4"/>
      <dgm:spPr/>
    </dgm:pt>
    <dgm:pt modelId="{D2A5E201-2BF0-4C1E-9DE8-CEFC43D4BEF1}" type="pres">
      <dgm:prSet presAssocID="{9E6D7570-2B57-441E-9489-77EC0002CA7C}" presName="parentText" presStyleLbl="node1" presStyleIdx="3" presStyleCnt="4">
        <dgm:presLayoutVars>
          <dgm:chMax val="1"/>
          <dgm:bulletEnabled val="1"/>
        </dgm:presLayoutVars>
      </dgm:prSet>
      <dgm:spPr/>
    </dgm:pt>
  </dgm:ptLst>
  <dgm:cxnLst>
    <dgm:cxn modelId="{2CDEC502-8364-4B8D-9CE3-3D1D816CD98E}" srcId="{C5D99E0F-C407-4633-9473-5A29D10C3A75}" destId="{CD133433-5B58-470B-8753-8DF4DF948528}" srcOrd="1" destOrd="0" parTransId="{FF774834-97DC-413A-B4BA-0423E811B159}" sibTransId="{E16B6F58-25E8-4CC9-9116-856785DC4AB8}"/>
    <dgm:cxn modelId="{ED03C004-1149-418D-BA2B-EFF279EB6BA0}" type="presOf" srcId="{C5D99E0F-C407-4633-9473-5A29D10C3A75}" destId="{40A749A5-63F3-4661-8859-226B3ACD97B0}" srcOrd="0" destOrd="0" presId="urn:microsoft.com/office/officeart/2005/8/layout/hProcess6"/>
    <dgm:cxn modelId="{7E16CC1E-B5C3-45A2-800F-80D6189076EE}" srcId="{CECE1797-32B3-41C3-8804-CA42A8542474}" destId="{F9BB9AB1-49FF-4FD3-8A32-C9C6E88B71AD}" srcOrd="0" destOrd="0" parTransId="{F3A9385C-8F47-49FB-83DC-895872E3172D}" sibTransId="{14336157-844B-4457-A6A0-724D69180912}"/>
    <dgm:cxn modelId="{B6C40124-A452-4A8A-A6B2-18336BCD8E6F}" srcId="{CECE1797-32B3-41C3-8804-CA42A8542474}" destId="{DD88D4C7-26B0-40F9-A531-E9976487BF1D}" srcOrd="1" destOrd="0" parTransId="{2702B959-5BFB-4970-95DD-036B11F8BBE5}" sibTransId="{51BBD00B-1EFE-4C28-95B7-A50ACF595FCD}"/>
    <dgm:cxn modelId="{D99F5126-EC79-41C7-B61C-7A876670C2F7}" type="presOf" srcId="{DD88D4C7-26B0-40F9-A531-E9976487BF1D}" destId="{4F9441C1-C11C-4441-84D7-6DF12C2B8ACE}" srcOrd="1" destOrd="1" presId="urn:microsoft.com/office/officeart/2005/8/layout/hProcess6"/>
    <dgm:cxn modelId="{E85A6128-1EDE-43AE-9024-984DB9017CF9}" type="presOf" srcId="{32872C80-07A4-49F6-B42C-AC1F4FB71B25}" destId="{E286F733-A736-40D2-BAB7-FE494FCF8F56}" srcOrd="0" destOrd="0" presId="urn:microsoft.com/office/officeart/2005/8/layout/hProcess6"/>
    <dgm:cxn modelId="{987B5629-1838-4ED3-8DB8-EF943D5B8621}" srcId="{C5D99E0F-C407-4633-9473-5A29D10C3A75}" destId="{9E6D7570-2B57-441E-9489-77EC0002CA7C}" srcOrd="3" destOrd="0" parTransId="{8C4A30B0-7C73-4A97-9525-8BCD1285E2DC}" sibTransId="{81D17126-1464-4B2A-BEFA-9C3EF7CCD6F0}"/>
    <dgm:cxn modelId="{ED437936-91C7-422A-9BE3-F8B6ED388120}" type="presOf" srcId="{856194F0-DC2C-4B8C-90EC-90D8A2E7D4BD}" destId="{1832B526-D59C-4A94-8666-03EFCB318C99}" srcOrd="1" destOrd="0" presId="urn:microsoft.com/office/officeart/2005/8/layout/hProcess6"/>
    <dgm:cxn modelId="{8D78BC37-0D2C-4EF2-A7CC-813653EC8103}" type="presOf" srcId="{EFAB478A-DC11-490F-9261-E6AAEBC61DB7}" destId="{8B42E564-EFF5-4313-B635-EAFD4E1E0FC8}" srcOrd="0" destOrd="2" presId="urn:microsoft.com/office/officeart/2005/8/layout/hProcess6"/>
    <dgm:cxn modelId="{82391638-5872-4770-9697-38BE1EA83C23}" type="presOf" srcId="{3F1C0A2B-7279-4CFD-AA15-B4F7EF9706DB}" destId="{88E89622-B514-4867-9BBF-6A26D9AF3854}" srcOrd="0" destOrd="1" presId="urn:microsoft.com/office/officeart/2005/8/layout/hProcess6"/>
    <dgm:cxn modelId="{0D12FC3C-F948-4747-AA1A-5849A35A437F}" type="presOf" srcId="{1A29796C-1F99-4175-93BF-4C2A182A1244}" destId="{88E89622-B514-4867-9BBF-6A26D9AF3854}" srcOrd="0" destOrd="0" presId="urn:microsoft.com/office/officeart/2005/8/layout/hProcess6"/>
    <dgm:cxn modelId="{DEF11A3E-72F7-44E7-BA3E-76882F2E17DB}" type="presOf" srcId="{F9BB9AB1-49FF-4FD3-8A32-C9C6E88B71AD}" destId="{4F9441C1-C11C-4441-84D7-6DF12C2B8ACE}" srcOrd="1" destOrd="0" presId="urn:microsoft.com/office/officeart/2005/8/layout/hProcess6"/>
    <dgm:cxn modelId="{8F8EBE5C-1A74-4AF1-95BB-4D27828BA0FE}" type="presOf" srcId="{2D740728-C13E-4EB1-A1E8-0184E50B4520}" destId="{1832B526-D59C-4A94-8666-03EFCB318C99}" srcOrd="1" destOrd="1" presId="urn:microsoft.com/office/officeart/2005/8/layout/hProcess6"/>
    <dgm:cxn modelId="{29E4BD45-0CAC-4723-BF2C-35EA698AE1D9}" srcId="{817F0853-DF5A-46BE-92F5-FE6EFBFC64A6}" destId="{3F1C0A2B-7279-4CFD-AA15-B4F7EF9706DB}" srcOrd="1" destOrd="0" parTransId="{A3120BA7-0B1A-4607-85FD-AD19E2835412}" sibTransId="{89E8CCD2-BE57-4347-8533-744CBF87E9AA}"/>
    <dgm:cxn modelId="{FC079747-8FB1-4D1E-95F5-B2D3EEC501C7}" srcId="{CD133433-5B58-470B-8753-8DF4DF948528}" destId="{2D740728-C13E-4EB1-A1E8-0184E50B4520}" srcOrd="1" destOrd="0" parTransId="{A55A37AB-00A2-496B-A752-6673E90CDAEB}" sibTransId="{DE0024AD-A92A-4000-9CE0-136129107A4D}"/>
    <dgm:cxn modelId="{7BF87E4B-868A-429A-AC74-36E3BFCBEB3E}" type="presOf" srcId="{856194F0-DC2C-4B8C-90EC-90D8A2E7D4BD}" destId="{353140BA-4DBB-43E0-8F57-1E60236C073F}" srcOrd="0" destOrd="0" presId="urn:microsoft.com/office/officeart/2005/8/layout/hProcess6"/>
    <dgm:cxn modelId="{9809C86F-CC9F-4CF2-81DF-D838F6BB7F94}" type="presOf" srcId="{2D740728-C13E-4EB1-A1E8-0184E50B4520}" destId="{353140BA-4DBB-43E0-8F57-1E60236C073F}" srcOrd="0" destOrd="1" presId="urn:microsoft.com/office/officeart/2005/8/layout/hProcess6"/>
    <dgm:cxn modelId="{D1A3D855-9495-4426-9EB8-B6724F9183D3}" type="presOf" srcId="{9E6D7570-2B57-441E-9489-77EC0002CA7C}" destId="{D2A5E201-2BF0-4C1E-9DE8-CEFC43D4BEF1}" srcOrd="0" destOrd="0" presId="urn:microsoft.com/office/officeart/2005/8/layout/hProcess6"/>
    <dgm:cxn modelId="{FCE7E058-CADF-442F-87D0-1E7F24F9AFDC}" type="presOf" srcId="{F9BB9AB1-49FF-4FD3-8A32-C9C6E88B71AD}" destId="{8B42E564-EFF5-4313-B635-EAFD4E1E0FC8}" srcOrd="0" destOrd="0" presId="urn:microsoft.com/office/officeart/2005/8/layout/hProcess6"/>
    <dgm:cxn modelId="{B1A7E883-D8A1-4934-A91C-3C30BDB61456}" type="presOf" srcId="{1A29796C-1F99-4175-93BF-4C2A182A1244}" destId="{1E5673CD-6FCB-4F2A-ACA3-E6C8D65B879A}" srcOrd="1" destOrd="0" presId="urn:microsoft.com/office/officeart/2005/8/layout/hProcess6"/>
    <dgm:cxn modelId="{3B0FD08D-1FEC-4E51-8A40-236250969305}" type="presOf" srcId="{B2D114E0-A859-4732-9827-F478CF04DC0B}" destId="{1BCCB266-DE7D-4436-BB4B-B67C1C7F39E4}" srcOrd="1" destOrd="1" presId="urn:microsoft.com/office/officeart/2005/8/layout/hProcess6"/>
    <dgm:cxn modelId="{66191D90-6AF5-4414-9CDB-5E99CF47701C}" type="presOf" srcId="{3FA1539C-719C-4BB2-AB38-56422C99E6D2}" destId="{1832B526-D59C-4A94-8666-03EFCB318C99}" srcOrd="1" destOrd="2" presId="urn:microsoft.com/office/officeart/2005/8/layout/hProcess6"/>
    <dgm:cxn modelId="{68D0329B-40B5-407A-9C79-F09FCF459369}" srcId="{CD133433-5B58-470B-8753-8DF4DF948528}" destId="{3FA1539C-719C-4BB2-AB38-56422C99E6D2}" srcOrd="2" destOrd="0" parTransId="{D36A7C4B-3AC9-4FF0-BE62-3B5DBB476A6C}" sibTransId="{1493F789-D789-4287-B15C-E22F2C4126BC}"/>
    <dgm:cxn modelId="{6668CDAB-C0B3-4542-AC3E-C911D69CA179}" type="presOf" srcId="{EFAB478A-DC11-490F-9261-E6AAEBC61DB7}" destId="{4F9441C1-C11C-4441-84D7-6DF12C2B8ACE}" srcOrd="1" destOrd="2" presId="urn:microsoft.com/office/officeart/2005/8/layout/hProcess6"/>
    <dgm:cxn modelId="{23BE10AF-C43C-4770-B9C0-E469C408858B}" srcId="{CD133433-5B58-470B-8753-8DF4DF948528}" destId="{856194F0-DC2C-4B8C-90EC-90D8A2E7D4BD}" srcOrd="0" destOrd="0" parTransId="{DE0EFF53-613E-4CF6-A845-3F5D598B2F80}" sibTransId="{A5AE1F6F-D4F2-4B11-A088-DED156E27135}"/>
    <dgm:cxn modelId="{84C317B1-4441-449C-ABFB-D12BF1B9FAFB}" srcId="{817F0853-DF5A-46BE-92F5-FE6EFBFC64A6}" destId="{1A29796C-1F99-4175-93BF-4C2A182A1244}" srcOrd="0" destOrd="0" parTransId="{2165E149-82CF-4C13-9429-91BCB7D8094D}" sibTransId="{68C15D0D-CE9E-4D0C-BA14-06063418F34D}"/>
    <dgm:cxn modelId="{B187AAB7-F86A-4AFF-8B7F-DD62D621B0DD}" srcId="{C5D99E0F-C407-4633-9473-5A29D10C3A75}" destId="{817F0853-DF5A-46BE-92F5-FE6EFBFC64A6}" srcOrd="2" destOrd="0" parTransId="{CC2825D6-62CB-4FE7-BDB7-7A003529ABF0}" sibTransId="{EEE98012-50C4-48C9-B589-863A7B01C10D}"/>
    <dgm:cxn modelId="{1BA72CBB-58D4-4A85-9502-A3ACA11CF84C}" srcId="{9E6D7570-2B57-441E-9489-77EC0002CA7C}" destId="{32872C80-07A4-49F6-B42C-AC1F4FB71B25}" srcOrd="0" destOrd="0" parTransId="{5DA44779-D262-46D0-9972-3EFB866A25F7}" sibTransId="{326C2B7A-76FF-4E5C-BBDF-4DDB2FE592B0}"/>
    <dgm:cxn modelId="{B09130C2-E64B-41DA-877C-57FE8F2891CF}" type="presOf" srcId="{DD88D4C7-26B0-40F9-A531-E9976487BF1D}" destId="{8B42E564-EFF5-4313-B635-EAFD4E1E0FC8}" srcOrd="0" destOrd="1" presId="urn:microsoft.com/office/officeart/2005/8/layout/hProcess6"/>
    <dgm:cxn modelId="{AC5102CB-E8E9-4227-A968-CDB0FC6E3C9D}" type="presOf" srcId="{B2D114E0-A859-4732-9827-F478CF04DC0B}" destId="{E286F733-A736-40D2-BAB7-FE494FCF8F56}" srcOrd="0" destOrd="1" presId="urn:microsoft.com/office/officeart/2005/8/layout/hProcess6"/>
    <dgm:cxn modelId="{6A5A2CCE-D356-4E6B-B9D0-19F46955B458}" type="presOf" srcId="{CECE1797-32B3-41C3-8804-CA42A8542474}" destId="{CF5F57BE-D55D-402C-B35A-61D38615BA2D}" srcOrd="0" destOrd="0" presId="urn:microsoft.com/office/officeart/2005/8/layout/hProcess6"/>
    <dgm:cxn modelId="{E5C889D1-7E48-496E-8387-7C06EB4F7800}" type="presOf" srcId="{32872C80-07A4-49F6-B42C-AC1F4FB71B25}" destId="{1BCCB266-DE7D-4436-BB4B-B67C1C7F39E4}" srcOrd="1" destOrd="0" presId="urn:microsoft.com/office/officeart/2005/8/layout/hProcess6"/>
    <dgm:cxn modelId="{6C8CDCD6-7666-4ACC-91F0-7A5521818937}" type="presOf" srcId="{3FA1539C-719C-4BB2-AB38-56422C99E6D2}" destId="{353140BA-4DBB-43E0-8F57-1E60236C073F}" srcOrd="0" destOrd="2" presId="urn:microsoft.com/office/officeart/2005/8/layout/hProcess6"/>
    <dgm:cxn modelId="{17BEC8DC-C398-40A7-9E72-7278B5CD5E45}" srcId="{9E6D7570-2B57-441E-9489-77EC0002CA7C}" destId="{B2D114E0-A859-4732-9827-F478CF04DC0B}" srcOrd="1" destOrd="0" parTransId="{BFD00A52-0E80-4FD8-BFA5-454742CCE908}" sibTransId="{2C301FDE-7C26-4FDF-B346-5D13A8FE6BC0}"/>
    <dgm:cxn modelId="{353119DE-8104-4AA1-BD9F-CD1CD512999A}" type="presOf" srcId="{CD133433-5B58-470B-8753-8DF4DF948528}" destId="{A9D43EF7-3378-428E-999B-3BD6D006A387}" srcOrd="0" destOrd="0" presId="urn:microsoft.com/office/officeart/2005/8/layout/hProcess6"/>
    <dgm:cxn modelId="{073DB5DF-7037-4B78-AA51-1D797AF88F8D}" srcId="{CECE1797-32B3-41C3-8804-CA42A8542474}" destId="{EFAB478A-DC11-490F-9261-E6AAEBC61DB7}" srcOrd="2" destOrd="0" parTransId="{E28916AE-4D96-4277-8A78-228D5DD5B424}" sibTransId="{B6D9F942-F95D-403E-89BC-C86B5CBE9780}"/>
    <dgm:cxn modelId="{11A6C3E8-8922-401B-AA72-9B1B1B6F1947}" srcId="{C5D99E0F-C407-4633-9473-5A29D10C3A75}" destId="{CECE1797-32B3-41C3-8804-CA42A8542474}" srcOrd="0" destOrd="0" parTransId="{A8BC780F-BA51-4EA8-9E13-9D1737206E08}" sibTransId="{E5A03BD9-26C5-4B9F-93B0-1E8264744FE8}"/>
    <dgm:cxn modelId="{2B2509EE-77C4-433D-BF80-060198ED81ED}" type="presOf" srcId="{817F0853-DF5A-46BE-92F5-FE6EFBFC64A6}" destId="{25CAB35A-4E1F-4863-B9F0-458142FA5C0C}" srcOrd="0" destOrd="0" presId="urn:microsoft.com/office/officeart/2005/8/layout/hProcess6"/>
    <dgm:cxn modelId="{F1A7FDF5-1234-4699-B38B-8F903CB267AD}" type="presOf" srcId="{3F1C0A2B-7279-4CFD-AA15-B4F7EF9706DB}" destId="{1E5673CD-6FCB-4F2A-ACA3-E6C8D65B879A}" srcOrd="1" destOrd="1" presId="urn:microsoft.com/office/officeart/2005/8/layout/hProcess6"/>
    <dgm:cxn modelId="{AB91FE2A-D20F-40D5-BB10-3D4CC6562BD5}" type="presParOf" srcId="{40A749A5-63F3-4661-8859-226B3ACD97B0}" destId="{F78F01D4-EF50-41C0-8AF4-EB2F2D907B7F}" srcOrd="0" destOrd="0" presId="urn:microsoft.com/office/officeart/2005/8/layout/hProcess6"/>
    <dgm:cxn modelId="{0A673483-7381-4BF2-A926-356A9D886554}" type="presParOf" srcId="{F78F01D4-EF50-41C0-8AF4-EB2F2D907B7F}" destId="{25D8CD3B-64E6-4A65-A932-8ECFEF472B4F}" srcOrd="0" destOrd="0" presId="urn:microsoft.com/office/officeart/2005/8/layout/hProcess6"/>
    <dgm:cxn modelId="{782B003F-0B1E-4B21-8A7E-D4332DBD3641}" type="presParOf" srcId="{F78F01D4-EF50-41C0-8AF4-EB2F2D907B7F}" destId="{8B42E564-EFF5-4313-B635-EAFD4E1E0FC8}" srcOrd="1" destOrd="0" presId="urn:microsoft.com/office/officeart/2005/8/layout/hProcess6"/>
    <dgm:cxn modelId="{344A9539-9D9F-4DD6-99E1-4C29568ED77D}" type="presParOf" srcId="{F78F01D4-EF50-41C0-8AF4-EB2F2D907B7F}" destId="{4F9441C1-C11C-4441-84D7-6DF12C2B8ACE}" srcOrd="2" destOrd="0" presId="urn:microsoft.com/office/officeart/2005/8/layout/hProcess6"/>
    <dgm:cxn modelId="{0D506688-6878-4115-A93D-F88F89C6AAB7}" type="presParOf" srcId="{F78F01D4-EF50-41C0-8AF4-EB2F2D907B7F}" destId="{CF5F57BE-D55D-402C-B35A-61D38615BA2D}" srcOrd="3" destOrd="0" presId="urn:microsoft.com/office/officeart/2005/8/layout/hProcess6"/>
    <dgm:cxn modelId="{0E9EC0B4-9DF2-4025-BDC4-8304043F8957}" type="presParOf" srcId="{40A749A5-63F3-4661-8859-226B3ACD97B0}" destId="{56AD77F8-6D9D-4A10-9E2A-8149B61F2996}" srcOrd="1" destOrd="0" presId="urn:microsoft.com/office/officeart/2005/8/layout/hProcess6"/>
    <dgm:cxn modelId="{D50E3847-1C46-4B6B-BC28-4A7DAFD3D949}" type="presParOf" srcId="{40A749A5-63F3-4661-8859-226B3ACD97B0}" destId="{6F37F067-51F1-457B-A24E-5F1ED97DB562}" srcOrd="2" destOrd="0" presId="urn:microsoft.com/office/officeart/2005/8/layout/hProcess6"/>
    <dgm:cxn modelId="{7DDB06AE-1786-4230-9005-3489CB7F3AE3}" type="presParOf" srcId="{6F37F067-51F1-457B-A24E-5F1ED97DB562}" destId="{48992E40-8730-49D9-B098-B6E64E6D5A6E}" srcOrd="0" destOrd="0" presId="urn:microsoft.com/office/officeart/2005/8/layout/hProcess6"/>
    <dgm:cxn modelId="{52ACFC3E-1BB3-425E-BCED-E9A75DA246D0}" type="presParOf" srcId="{6F37F067-51F1-457B-A24E-5F1ED97DB562}" destId="{353140BA-4DBB-43E0-8F57-1E60236C073F}" srcOrd="1" destOrd="0" presId="urn:microsoft.com/office/officeart/2005/8/layout/hProcess6"/>
    <dgm:cxn modelId="{D2ACFA9D-00A6-46AF-8DF5-A6D29659F5AD}" type="presParOf" srcId="{6F37F067-51F1-457B-A24E-5F1ED97DB562}" destId="{1832B526-D59C-4A94-8666-03EFCB318C99}" srcOrd="2" destOrd="0" presId="urn:microsoft.com/office/officeart/2005/8/layout/hProcess6"/>
    <dgm:cxn modelId="{8D4F6852-E38E-4E75-8CF4-66E5C7CF97CA}" type="presParOf" srcId="{6F37F067-51F1-457B-A24E-5F1ED97DB562}" destId="{A9D43EF7-3378-428E-999B-3BD6D006A387}" srcOrd="3" destOrd="0" presId="urn:microsoft.com/office/officeart/2005/8/layout/hProcess6"/>
    <dgm:cxn modelId="{2560429D-E0FE-42C1-AC76-E5B74B3F1D7E}" type="presParOf" srcId="{40A749A5-63F3-4661-8859-226B3ACD97B0}" destId="{1507F7A4-E04B-4C1B-9E6F-D8F186307CAD}" srcOrd="3" destOrd="0" presId="urn:microsoft.com/office/officeart/2005/8/layout/hProcess6"/>
    <dgm:cxn modelId="{8C59F13E-BCC0-4667-B987-CE4F2031C0EF}" type="presParOf" srcId="{40A749A5-63F3-4661-8859-226B3ACD97B0}" destId="{AABF5909-1282-44D4-B960-42276293B7A0}" srcOrd="4" destOrd="0" presId="urn:microsoft.com/office/officeart/2005/8/layout/hProcess6"/>
    <dgm:cxn modelId="{F8EBB2BE-56F9-4D51-B824-DC050B0B7737}" type="presParOf" srcId="{AABF5909-1282-44D4-B960-42276293B7A0}" destId="{7D8EAD2C-8A82-44F7-AFA5-6A9522B569A7}" srcOrd="0" destOrd="0" presId="urn:microsoft.com/office/officeart/2005/8/layout/hProcess6"/>
    <dgm:cxn modelId="{8C11E979-8132-46EA-820B-1F1A002B8548}" type="presParOf" srcId="{AABF5909-1282-44D4-B960-42276293B7A0}" destId="{88E89622-B514-4867-9BBF-6A26D9AF3854}" srcOrd="1" destOrd="0" presId="urn:microsoft.com/office/officeart/2005/8/layout/hProcess6"/>
    <dgm:cxn modelId="{975B8B97-BED1-4C83-91CA-DA58B7D7557C}" type="presParOf" srcId="{AABF5909-1282-44D4-B960-42276293B7A0}" destId="{1E5673CD-6FCB-4F2A-ACA3-E6C8D65B879A}" srcOrd="2" destOrd="0" presId="urn:microsoft.com/office/officeart/2005/8/layout/hProcess6"/>
    <dgm:cxn modelId="{1AEF1180-1A8B-4584-81DD-F24575ED25DB}" type="presParOf" srcId="{AABF5909-1282-44D4-B960-42276293B7A0}" destId="{25CAB35A-4E1F-4863-B9F0-458142FA5C0C}" srcOrd="3" destOrd="0" presId="urn:microsoft.com/office/officeart/2005/8/layout/hProcess6"/>
    <dgm:cxn modelId="{F903F0AB-6D52-432D-B910-B5351CB3E94D}" type="presParOf" srcId="{40A749A5-63F3-4661-8859-226B3ACD97B0}" destId="{541D8848-D932-4EAD-9D3F-538946515BCC}" srcOrd="5" destOrd="0" presId="urn:microsoft.com/office/officeart/2005/8/layout/hProcess6"/>
    <dgm:cxn modelId="{42142E57-7154-42CF-9F87-345C7C773B3F}" type="presParOf" srcId="{40A749A5-63F3-4661-8859-226B3ACD97B0}" destId="{94500CEB-9750-42E4-99E6-69E354AE94A8}" srcOrd="6" destOrd="0" presId="urn:microsoft.com/office/officeart/2005/8/layout/hProcess6"/>
    <dgm:cxn modelId="{B202157C-C1E8-4C95-82E1-AE340487DF26}" type="presParOf" srcId="{94500CEB-9750-42E4-99E6-69E354AE94A8}" destId="{E10DA693-29FF-42AC-A638-69E5653C19F0}" srcOrd="0" destOrd="0" presId="urn:microsoft.com/office/officeart/2005/8/layout/hProcess6"/>
    <dgm:cxn modelId="{01FDE923-D46F-4536-A3D4-F5BA2CC700F8}" type="presParOf" srcId="{94500CEB-9750-42E4-99E6-69E354AE94A8}" destId="{E286F733-A736-40D2-BAB7-FE494FCF8F56}" srcOrd="1" destOrd="0" presId="urn:microsoft.com/office/officeart/2005/8/layout/hProcess6"/>
    <dgm:cxn modelId="{A9CF8276-2A19-478D-B6B9-783A77FD3951}" type="presParOf" srcId="{94500CEB-9750-42E4-99E6-69E354AE94A8}" destId="{1BCCB266-DE7D-4436-BB4B-B67C1C7F39E4}" srcOrd="2" destOrd="0" presId="urn:microsoft.com/office/officeart/2005/8/layout/hProcess6"/>
    <dgm:cxn modelId="{066AE378-D250-469B-80E8-811DFF22DF73}" type="presParOf" srcId="{94500CEB-9750-42E4-99E6-69E354AE94A8}" destId="{D2A5E201-2BF0-4C1E-9DE8-CEFC43D4BEF1}" srcOrd="3" destOrd="0" presId="urn:microsoft.com/office/officeart/2005/8/layout/hProcess6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42E564-EFF5-4313-B635-EAFD4E1E0FC8}">
      <dsp:nvSpPr>
        <dsp:cNvPr id="0" name=""/>
        <dsp:cNvSpPr/>
      </dsp:nvSpPr>
      <dsp:spPr>
        <a:xfrm>
          <a:off x="158961" y="1815942"/>
          <a:ext cx="4336786" cy="2711715"/>
        </a:xfrm>
        <a:prstGeom prst="rightArrow">
          <a:avLst>
            <a:gd name="adj1" fmla="val 70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420" tIns="14605" rIns="29210" bIns="1460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2300" kern="1200" dirty="0"/>
            <a:t> Ing. </a:t>
          </a:r>
          <a:r>
            <a:rPr lang="es-ES" sz="2300" kern="1200" dirty="0" err="1"/>
            <a:t>Tec</a:t>
          </a:r>
          <a:r>
            <a:rPr lang="es-ES" sz="2300" kern="1200" dirty="0"/>
            <a:t>. </a:t>
          </a:r>
          <a:r>
            <a:rPr lang="es-ES" sz="2300" kern="1200" dirty="0" err="1"/>
            <a:t>Inf</a:t>
          </a:r>
          <a:r>
            <a:rPr lang="es-ES" sz="2300" kern="1200" dirty="0"/>
            <a:t>.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2300" kern="1200" dirty="0"/>
            <a:t> Lic. Historia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2300" kern="1200" dirty="0"/>
            <a:t> Con. SAP</a:t>
          </a:r>
        </a:p>
      </dsp:txBody>
      <dsp:txXfrm>
        <a:off x="1243157" y="2222699"/>
        <a:ext cx="2303489" cy="1898201"/>
      </dsp:txXfrm>
    </dsp:sp>
    <dsp:sp modelId="{CF5F57BE-D55D-402C-B35A-61D38615BA2D}">
      <dsp:nvSpPr>
        <dsp:cNvPr id="0" name=""/>
        <dsp:cNvSpPr/>
      </dsp:nvSpPr>
      <dsp:spPr>
        <a:xfrm>
          <a:off x="702" y="2396249"/>
          <a:ext cx="1551101" cy="1551101"/>
        </a:xfrm>
        <a:prstGeom prst="ellipse">
          <a:avLst/>
        </a:prstGeom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275" tIns="41275" rIns="41275" bIns="41275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6500" kern="1200" dirty="0"/>
            <a:t> </a:t>
          </a:r>
        </a:p>
      </dsp:txBody>
      <dsp:txXfrm>
        <a:off x="227855" y="2623402"/>
        <a:ext cx="1096795" cy="1096795"/>
      </dsp:txXfrm>
    </dsp:sp>
    <dsp:sp modelId="{353140BA-4DBB-43E0-8F57-1E60236C073F}">
      <dsp:nvSpPr>
        <dsp:cNvPr id="0" name=""/>
        <dsp:cNvSpPr/>
      </dsp:nvSpPr>
      <dsp:spPr>
        <a:xfrm>
          <a:off x="5009255" y="1815942"/>
          <a:ext cx="4014064" cy="2711715"/>
        </a:xfrm>
        <a:prstGeom prst="rightArrow">
          <a:avLst>
            <a:gd name="adj1" fmla="val 70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880" tIns="13970" rIns="27940" bIns="13970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2200" kern="1200" dirty="0"/>
            <a:t>Gr. Der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2200" kern="1200" dirty="0"/>
            <a:t>Gr. Eco 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2200" kern="1200" dirty="0" err="1"/>
            <a:t>Ope.Consola</a:t>
          </a:r>
          <a:endParaRPr lang="es-ES" sz="2200" kern="1200" dirty="0"/>
        </a:p>
      </dsp:txBody>
      <dsp:txXfrm>
        <a:off x="6012771" y="2222699"/>
        <a:ext cx="2061448" cy="1898201"/>
      </dsp:txXfrm>
    </dsp:sp>
    <dsp:sp modelId="{A9D43EF7-3378-428E-999B-3BD6D006A387}">
      <dsp:nvSpPr>
        <dsp:cNvPr id="0" name=""/>
        <dsp:cNvSpPr/>
      </dsp:nvSpPr>
      <dsp:spPr>
        <a:xfrm>
          <a:off x="4689635" y="2396249"/>
          <a:ext cx="1551101" cy="1551101"/>
        </a:xfrm>
        <a:prstGeom prst="ellipse">
          <a:avLst/>
        </a:prstGeom>
        <a:blipFill dpi="0" rotWithShape="0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275" tIns="41275" rIns="41275" bIns="41275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6500" kern="1200" dirty="0"/>
            <a:t> </a:t>
          </a:r>
        </a:p>
      </dsp:txBody>
      <dsp:txXfrm>
        <a:off x="4916788" y="2623402"/>
        <a:ext cx="1096795" cy="1096795"/>
      </dsp:txXfrm>
    </dsp:sp>
    <dsp:sp modelId="{88E89622-B514-4867-9BBF-6A26D9AF3854}">
      <dsp:nvSpPr>
        <dsp:cNvPr id="0" name=""/>
        <dsp:cNvSpPr/>
      </dsp:nvSpPr>
      <dsp:spPr>
        <a:xfrm>
          <a:off x="9451640" y="1815942"/>
          <a:ext cx="4184437" cy="2711715"/>
        </a:xfrm>
        <a:prstGeom prst="rightArrow">
          <a:avLst>
            <a:gd name="adj1" fmla="val 70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880" tIns="13970" rIns="27940" bIns="13970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2200" kern="1200" dirty="0"/>
            <a:t>Con. DS. </a:t>
          </a:r>
          <a:r>
            <a:rPr lang="es-ES" sz="2200" kern="1200" dirty="0" err="1"/>
            <a:t>McK</a:t>
          </a:r>
          <a:endParaRPr lang="es-ES" sz="22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2200" kern="1200" dirty="0"/>
            <a:t>Res. </a:t>
          </a:r>
          <a:r>
            <a:rPr lang="es-ES" sz="2200" kern="1200" dirty="0" err="1"/>
            <a:t>Clarity</a:t>
          </a:r>
          <a:endParaRPr lang="es-ES" sz="2200" kern="1200" dirty="0"/>
        </a:p>
      </dsp:txBody>
      <dsp:txXfrm>
        <a:off x="10497750" y="2222699"/>
        <a:ext cx="2189227" cy="1898201"/>
      </dsp:txXfrm>
    </dsp:sp>
    <dsp:sp modelId="{25CAB35A-4E1F-4863-B9F0-458142FA5C0C}">
      <dsp:nvSpPr>
        <dsp:cNvPr id="0" name=""/>
        <dsp:cNvSpPr/>
      </dsp:nvSpPr>
      <dsp:spPr>
        <a:xfrm>
          <a:off x="9217207" y="2396249"/>
          <a:ext cx="1551101" cy="1551101"/>
        </a:xfrm>
        <a:prstGeom prst="ellipse">
          <a:avLst/>
        </a:prstGeom>
        <a:blipFill dpi="0"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275" tIns="41275" rIns="41275" bIns="41275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6500" kern="1200" dirty="0"/>
            <a:t> </a:t>
          </a:r>
        </a:p>
      </dsp:txBody>
      <dsp:txXfrm>
        <a:off x="9444360" y="2623402"/>
        <a:ext cx="1096795" cy="1096795"/>
      </dsp:txXfrm>
    </dsp:sp>
    <dsp:sp modelId="{E286F733-A736-40D2-BAB7-FE494FCF8F56}">
      <dsp:nvSpPr>
        <dsp:cNvPr id="0" name=""/>
        <dsp:cNvSpPr/>
      </dsp:nvSpPr>
      <dsp:spPr>
        <a:xfrm>
          <a:off x="14285245" y="1815942"/>
          <a:ext cx="3742745" cy="2711715"/>
        </a:xfrm>
        <a:prstGeom prst="rightArrow">
          <a:avLst>
            <a:gd name="adj1" fmla="val 70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880" tIns="13970" rIns="27940" bIns="13970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2200" kern="1200" dirty="0"/>
            <a:t>U. Nebrija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2200" kern="1200" dirty="0" err="1"/>
            <a:t>The</a:t>
          </a:r>
          <a:r>
            <a:rPr lang="es-ES" sz="2200" kern="1200" dirty="0"/>
            <a:t> Bridge</a:t>
          </a:r>
        </a:p>
      </dsp:txBody>
      <dsp:txXfrm>
        <a:off x="15220931" y="2222699"/>
        <a:ext cx="1857959" cy="1898201"/>
      </dsp:txXfrm>
    </dsp:sp>
    <dsp:sp modelId="{D2A5E201-2BF0-4C1E-9DE8-CEFC43D4BEF1}">
      <dsp:nvSpPr>
        <dsp:cNvPr id="0" name=""/>
        <dsp:cNvSpPr/>
      </dsp:nvSpPr>
      <dsp:spPr>
        <a:xfrm>
          <a:off x="13829965" y="2396249"/>
          <a:ext cx="1551101" cy="1551101"/>
        </a:xfrm>
        <a:prstGeom prst="ellipse">
          <a:avLst/>
        </a:prstGeom>
        <a:blipFill dpi="0" rotWithShape="0"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275" tIns="41275" rIns="41275" bIns="41275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6500" kern="1200" dirty="0"/>
        </a:p>
      </dsp:txBody>
      <dsp:txXfrm>
        <a:off x="14057118" y="2623402"/>
        <a:ext cx="1096795" cy="109679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6">
  <dgm:title val=""/>
  <dgm:desc val=""/>
  <dgm:catLst>
    <dgm:cat type="process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L"/>
          <dgm:param type="nodeHorzAlign" val="l"/>
        </dgm:alg>
      </dgm:if>
      <dgm:else name="Name2">
        <dgm:alg type="lin">
          <dgm:param type="linDir" val="from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refFor="ch" refForName="compNode" fact="0.7"/>
      <dgm:constr type="ctrY" for="ch" forName="compNode" refType="h" fact="0.5"/>
      <dgm:constr type="w" for="ch" forName="aSpace" refType="w" fact="0.05"/>
      <dgm:constr type="primFontSz" for="des" forName="childTextHidden" op="equ" val="65"/>
      <dgm:constr type="primFontSz" for="des" forName="parentText" op="equ"/>
    </dgm:constrLst>
    <dgm:ruleLst/>
    <dgm:forEach name="aNodeForEach" axis="ch" ptType="node">
      <dgm:layoutNode name="compNode">
        <dgm:alg type="composite">
          <dgm:param type="ar" val="1.43"/>
        </dgm:alg>
        <dgm:shape xmlns:r="http://schemas.openxmlformats.org/officeDocument/2006/relationships" r:blip="">
          <dgm:adjLst/>
        </dgm:shape>
        <dgm:presOf/>
        <dgm:choose name="Name3">
          <dgm:if name="Name4" func="var" arg="dir" op="equ" val="norm">
            <dgm:constrLst>
              <dgm:constr type="w" for="ch" forName="childTextVisible" refType="w" fact="0.8"/>
              <dgm:constr type="h" for="ch" forName="childTextVisible" refType="h"/>
              <dgm:constr type="r" for="ch" forName="childTextVisible" refType="w"/>
              <dgm:constr type="w" for="ch" forName="childTextHidden" refType="w" fact="0.6"/>
              <dgm:constr type="h" for="ch" forName="childTextHidden" refType="h"/>
              <dgm:constr type="r" for="ch" forName="childTextHidden" refType="w"/>
              <dgm:constr type="l" for="ch" forName="parentText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if>
          <dgm:else name="Name5">
            <dgm:constrLst>
              <dgm:constr type="w" for="ch" forName="childTextVisible" refType="w" fact="0.8"/>
              <dgm:constr type="h" for="ch" forName="childTextVisible" refType="h"/>
              <dgm:constr type="l" for="ch" forName="childTextVisible"/>
              <dgm:constr type="w" for="ch" forName="childTextHidden" refType="w" fact="0.6"/>
              <dgm:constr type="h" for="ch" forName="childTextHidden" refType="h"/>
              <dgm:constr type="l" for="ch" forName="childTextHidden"/>
              <dgm:constr type="r" for="ch" forName="parentText" refType="w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else>
        </dgm:choose>
        <dgm:ruleLst/>
        <dgm:layoutNode name="noGeometry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childTextVisible" styleLbl="bgAccFollowNode1">
          <dgm:varLst>
            <dgm:bulletEnabled val="1"/>
          </dgm:varLst>
          <dgm:alg type="sp"/>
          <dgm:choose name="Name6">
            <dgm:if name="Name7" func="var" arg="dir" op="equ" val="norm">
              <dgm:shape xmlns:r="http://schemas.openxmlformats.org/officeDocument/2006/relationships" type="rightArrow" r:blip="">
                <dgm:adjLst>
                  <dgm:adj idx="1" val="0.7"/>
                  <dgm:adj idx="2" val="0.5"/>
                </dgm:adjLst>
              </dgm:shape>
            </dgm:if>
            <dgm:else name="Name8">
              <dgm:shape xmlns:r="http://schemas.openxmlformats.org/officeDocument/2006/relationships" type="leftArrow" r:blip="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/>
          <dgm:ruleLst/>
        </dgm:layoutNode>
        <dgm:layoutNode name="childTextHidden" styleLbl="bgAccFollowNode1">
          <dgm:choose name="Name9">
            <dgm:if name="Name10" axis="des followSib" ptType="node node" st="1 1" cnt="1 0" func="cnt" op="gte" val="1">
              <dgm:alg type="tx">
                <dgm:param type="stBulletLvl" val="1"/>
                <dgm:param type="txAnchorVertCh" val="mid"/>
              </dgm:alg>
            </dgm:if>
            <dgm:else name="Name11">
              <dgm:alg type="tx">
                <dgm:param type="stBulletLvl" val="2"/>
                <dgm:param type="txAnchorVertCh" val="mid"/>
              </dgm:alg>
            </dgm:else>
          </dgm:choose>
          <dgm:choose name="Name12">
            <dgm:if name="Name13" func="var" arg="dir" op="equ" val="norm">
              <dgm:shape xmlns:r="http://schemas.openxmlformats.org/officeDocument/2006/relationships" type="rightArrow" r:blip="" hideGeom="1">
                <dgm:adjLst>
                  <dgm:adj idx="1" val="0.7"/>
                  <dgm:adj idx="2" val="0.5"/>
                </dgm:adjLst>
              </dgm:shape>
            </dgm:if>
            <dgm:else name="Name14">
              <dgm:shape xmlns:r="http://schemas.openxmlformats.org/officeDocument/2006/relationships" type="leftArrow" r:blip="" hideGeom="1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rMarg" refType="primFontSz" fact="0.1"/>
            <dgm:constr type="lMarg" refType="primFontSz" fact="0.2"/>
          </dgm:constrLst>
          <dgm:ruleLst>
            <dgm:rule type="primFontSz" val="5" fact="NaN" max="NaN"/>
          </dgm:ruleLst>
        </dgm:layoutNode>
        <dgm:layoutNode name="parentText" styleLbl="node1">
          <dgm:varLst>
            <dgm:chMax val="1"/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primFontSz" val="65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choose name="Name15">
        <dgm:if name="Name16" axis="self" ptType="node" func="revPos" op="gte" val="2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2698750" y="509588"/>
            <a:ext cx="4529138" cy="25479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92483" y="3226626"/>
            <a:ext cx="7940020" cy="3056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736" tIns="83736" rIns="83736" bIns="83736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:notes"/>
          <p:cNvSpPr txBox="1">
            <a:spLocks noGrp="1"/>
          </p:cNvSpPr>
          <p:nvPr>
            <p:ph type="body" idx="1"/>
          </p:nvPr>
        </p:nvSpPr>
        <p:spPr>
          <a:xfrm>
            <a:off x="992483" y="3226626"/>
            <a:ext cx="7940020" cy="3056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736" tIns="83736" rIns="83736" bIns="83736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  <p:sp>
        <p:nvSpPr>
          <p:cNvPr id="61" name="Google Shape;6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98750" y="509588"/>
            <a:ext cx="4530725" cy="25479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453fb3fdad_0_1379:notes"/>
          <p:cNvSpPr txBox="1">
            <a:spLocks noGrp="1"/>
          </p:cNvSpPr>
          <p:nvPr>
            <p:ph type="body" idx="1"/>
          </p:nvPr>
        </p:nvSpPr>
        <p:spPr>
          <a:xfrm>
            <a:off x="992505" y="3226630"/>
            <a:ext cx="7939988" cy="3056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177" tIns="94177" rIns="94177" bIns="94177" anchor="t" anchorCtr="0">
            <a:noAutofit/>
          </a:bodyPr>
          <a:lstStyle/>
          <a:p>
            <a:pPr marL="0" indent="0">
              <a:buSzPts val="1200"/>
              <a:buNone/>
            </a:pPr>
            <a:endParaRPr/>
          </a:p>
        </p:txBody>
      </p:sp>
      <p:sp>
        <p:nvSpPr>
          <p:cNvPr id="136" name="Google Shape;136;g2453fb3fdad_0_13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98750" y="509588"/>
            <a:ext cx="4530725" cy="25479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2555184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453fb3fdad_0_1379:notes"/>
          <p:cNvSpPr txBox="1">
            <a:spLocks noGrp="1"/>
          </p:cNvSpPr>
          <p:nvPr>
            <p:ph type="body" idx="1"/>
          </p:nvPr>
        </p:nvSpPr>
        <p:spPr>
          <a:xfrm>
            <a:off x="992505" y="3226630"/>
            <a:ext cx="7939988" cy="3056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177" tIns="94177" rIns="94177" bIns="94177" anchor="t" anchorCtr="0">
            <a:noAutofit/>
          </a:bodyPr>
          <a:lstStyle/>
          <a:p>
            <a:pPr marL="0" indent="0">
              <a:buSzPts val="1200"/>
              <a:buNone/>
            </a:pPr>
            <a:endParaRPr/>
          </a:p>
        </p:txBody>
      </p:sp>
      <p:sp>
        <p:nvSpPr>
          <p:cNvPr id="136" name="Google Shape;136;g2453fb3fdad_0_13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98750" y="509588"/>
            <a:ext cx="4530725" cy="25479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02607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453fb3fdad_0_1379:notes"/>
          <p:cNvSpPr txBox="1">
            <a:spLocks noGrp="1"/>
          </p:cNvSpPr>
          <p:nvPr>
            <p:ph type="body" idx="1"/>
          </p:nvPr>
        </p:nvSpPr>
        <p:spPr>
          <a:xfrm>
            <a:off x="992505" y="3226630"/>
            <a:ext cx="7939988" cy="3056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177" tIns="94177" rIns="94177" bIns="94177" anchor="t" anchorCtr="0">
            <a:noAutofit/>
          </a:bodyPr>
          <a:lstStyle/>
          <a:p>
            <a:pPr marL="0" indent="0">
              <a:buSzPts val="1200"/>
              <a:buNone/>
            </a:pPr>
            <a:endParaRPr/>
          </a:p>
        </p:txBody>
      </p:sp>
      <p:sp>
        <p:nvSpPr>
          <p:cNvPr id="136" name="Google Shape;136;g2453fb3fdad_0_13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98750" y="509588"/>
            <a:ext cx="4530725" cy="25479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553014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453fb3fdad_0_1594:notes"/>
          <p:cNvSpPr txBox="1">
            <a:spLocks noGrp="1"/>
          </p:cNvSpPr>
          <p:nvPr>
            <p:ph type="body" idx="1"/>
          </p:nvPr>
        </p:nvSpPr>
        <p:spPr>
          <a:xfrm>
            <a:off x="992505" y="3226630"/>
            <a:ext cx="7939988" cy="3056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177" tIns="94177" rIns="94177" bIns="94177" anchor="t" anchorCtr="0">
            <a:noAutofit/>
          </a:bodyPr>
          <a:lstStyle/>
          <a:p>
            <a:pPr marL="0" indent="0">
              <a:buSzPts val="1200"/>
              <a:buNone/>
            </a:pPr>
            <a:endParaRPr/>
          </a:p>
        </p:txBody>
      </p:sp>
      <p:sp>
        <p:nvSpPr>
          <p:cNvPr id="163" name="Google Shape;163;g2453fb3fdad_0_15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98750" y="509588"/>
            <a:ext cx="4530725" cy="25479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2453fb3fdad_0_1602:notes"/>
          <p:cNvSpPr txBox="1">
            <a:spLocks noGrp="1"/>
          </p:cNvSpPr>
          <p:nvPr>
            <p:ph type="body" idx="1"/>
          </p:nvPr>
        </p:nvSpPr>
        <p:spPr>
          <a:xfrm>
            <a:off x="992505" y="3226630"/>
            <a:ext cx="7939988" cy="3056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177" tIns="94177" rIns="94177" bIns="94177" anchor="t" anchorCtr="0">
            <a:noAutofit/>
          </a:bodyPr>
          <a:lstStyle/>
          <a:p>
            <a:pPr marL="0" indent="0">
              <a:buSzPts val="1200"/>
              <a:buNone/>
            </a:pPr>
            <a:endParaRPr/>
          </a:p>
        </p:txBody>
      </p:sp>
      <p:sp>
        <p:nvSpPr>
          <p:cNvPr id="172" name="Google Shape;172;g2453fb3fdad_0_16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98750" y="509588"/>
            <a:ext cx="4529138" cy="25479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453fb3fdad_0_1610:notes"/>
          <p:cNvSpPr txBox="1">
            <a:spLocks noGrp="1"/>
          </p:cNvSpPr>
          <p:nvPr>
            <p:ph type="body" idx="1"/>
          </p:nvPr>
        </p:nvSpPr>
        <p:spPr>
          <a:xfrm>
            <a:off x="992505" y="3226630"/>
            <a:ext cx="7939988" cy="3056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177" tIns="94177" rIns="94177" bIns="94177" anchor="t" anchorCtr="0">
            <a:noAutofit/>
          </a:bodyPr>
          <a:lstStyle/>
          <a:p>
            <a:pPr marL="0" indent="0">
              <a:buSzPts val="1200"/>
              <a:buNone/>
            </a:pPr>
            <a:endParaRPr/>
          </a:p>
        </p:txBody>
      </p:sp>
      <p:sp>
        <p:nvSpPr>
          <p:cNvPr id="181" name="Google Shape;181;g2453fb3fdad_0_16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98750" y="509588"/>
            <a:ext cx="4529138" cy="25479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453fb3fdad_0_1618:notes"/>
          <p:cNvSpPr txBox="1">
            <a:spLocks noGrp="1"/>
          </p:cNvSpPr>
          <p:nvPr>
            <p:ph type="body" idx="1"/>
          </p:nvPr>
        </p:nvSpPr>
        <p:spPr>
          <a:xfrm>
            <a:off x="992505" y="3226630"/>
            <a:ext cx="7939988" cy="3056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177" tIns="94177" rIns="94177" bIns="94177" anchor="t" anchorCtr="0">
            <a:noAutofit/>
          </a:bodyPr>
          <a:lstStyle/>
          <a:p>
            <a:pPr marL="0" indent="0">
              <a:buSzPts val="1200"/>
              <a:buNone/>
            </a:pPr>
            <a:endParaRPr/>
          </a:p>
        </p:txBody>
      </p:sp>
      <p:sp>
        <p:nvSpPr>
          <p:cNvPr id="190" name="Google Shape;190;g2453fb3fdad_0_16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98750" y="509588"/>
            <a:ext cx="4529138" cy="25479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453fb3fdad_0_1626:notes"/>
          <p:cNvSpPr txBox="1">
            <a:spLocks noGrp="1"/>
          </p:cNvSpPr>
          <p:nvPr>
            <p:ph type="body" idx="1"/>
          </p:nvPr>
        </p:nvSpPr>
        <p:spPr>
          <a:xfrm>
            <a:off x="992505" y="3226630"/>
            <a:ext cx="7939988" cy="3056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177" tIns="94177" rIns="94177" bIns="94177" anchor="t" anchorCtr="0">
            <a:noAutofit/>
          </a:bodyPr>
          <a:lstStyle/>
          <a:p>
            <a:pPr marL="0" indent="0">
              <a:buSzPts val="1200"/>
              <a:buNone/>
            </a:pPr>
            <a:endParaRPr/>
          </a:p>
        </p:txBody>
      </p:sp>
      <p:sp>
        <p:nvSpPr>
          <p:cNvPr id="199" name="Google Shape;199;g2453fb3fdad_0_16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98750" y="509588"/>
            <a:ext cx="4529138" cy="25479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2453fb3fdad_0_1675:notes"/>
          <p:cNvSpPr txBox="1">
            <a:spLocks noGrp="1"/>
          </p:cNvSpPr>
          <p:nvPr>
            <p:ph type="body" idx="1"/>
          </p:nvPr>
        </p:nvSpPr>
        <p:spPr>
          <a:xfrm>
            <a:off x="992505" y="3226630"/>
            <a:ext cx="7939988" cy="3056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177" tIns="94177" rIns="94177" bIns="94177" anchor="t" anchorCtr="0">
            <a:noAutofit/>
          </a:bodyPr>
          <a:lstStyle/>
          <a:p>
            <a:pPr marL="0" indent="0">
              <a:buSzPts val="1200"/>
              <a:buNone/>
            </a:pPr>
            <a:endParaRPr/>
          </a:p>
        </p:txBody>
      </p:sp>
      <p:sp>
        <p:nvSpPr>
          <p:cNvPr id="252" name="Google Shape;252;g2453fb3fdad_0_16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98750" y="509588"/>
            <a:ext cx="4530725" cy="25479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2453fb3fdad_0_1675:notes"/>
          <p:cNvSpPr txBox="1">
            <a:spLocks noGrp="1"/>
          </p:cNvSpPr>
          <p:nvPr>
            <p:ph type="body" idx="1"/>
          </p:nvPr>
        </p:nvSpPr>
        <p:spPr>
          <a:xfrm>
            <a:off x="992505" y="3226630"/>
            <a:ext cx="7939988" cy="3056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177" tIns="94177" rIns="94177" bIns="94177" anchor="t" anchorCtr="0">
            <a:noAutofit/>
          </a:bodyPr>
          <a:lstStyle/>
          <a:p>
            <a:pPr marL="0" indent="0">
              <a:buSzPts val="1200"/>
              <a:buNone/>
            </a:pPr>
            <a:endParaRPr/>
          </a:p>
        </p:txBody>
      </p:sp>
      <p:sp>
        <p:nvSpPr>
          <p:cNvPr id="252" name="Google Shape;252;g2453fb3fdad_0_16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98750" y="509588"/>
            <a:ext cx="4530725" cy="25479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1504540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453fb3fdad_0_6:notes"/>
          <p:cNvSpPr txBox="1">
            <a:spLocks noGrp="1"/>
          </p:cNvSpPr>
          <p:nvPr>
            <p:ph type="body" idx="1"/>
          </p:nvPr>
        </p:nvSpPr>
        <p:spPr>
          <a:xfrm>
            <a:off x="992505" y="3226630"/>
            <a:ext cx="7939988" cy="3056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177" tIns="94177" rIns="94177" bIns="94177" anchor="t" anchorCtr="0">
            <a:noAutofit/>
          </a:bodyPr>
          <a:lstStyle/>
          <a:p>
            <a:pPr marL="0" indent="0">
              <a:buSzPts val="1200"/>
              <a:buNone/>
            </a:pPr>
            <a:endParaRPr/>
          </a:p>
        </p:txBody>
      </p:sp>
      <p:sp>
        <p:nvSpPr>
          <p:cNvPr id="69" name="Google Shape;69;g2453fb3fdad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98750" y="509588"/>
            <a:ext cx="4529138" cy="25479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2453fb3fdad_0_1003:notes"/>
          <p:cNvSpPr txBox="1">
            <a:spLocks noGrp="1"/>
          </p:cNvSpPr>
          <p:nvPr>
            <p:ph type="body" idx="1"/>
          </p:nvPr>
        </p:nvSpPr>
        <p:spPr>
          <a:xfrm>
            <a:off x="992505" y="3226630"/>
            <a:ext cx="7939988" cy="3056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177" tIns="94177" rIns="94177" bIns="94177" anchor="t" anchorCtr="0">
            <a:noAutofit/>
          </a:bodyPr>
          <a:lstStyle/>
          <a:p>
            <a:pPr marL="0" indent="0">
              <a:buSzPts val="1200"/>
              <a:buNone/>
            </a:pPr>
            <a:endParaRPr/>
          </a:p>
        </p:txBody>
      </p:sp>
      <p:sp>
        <p:nvSpPr>
          <p:cNvPr id="271" name="Google Shape;271;g2453fb3fdad_0_10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98750" y="509588"/>
            <a:ext cx="4530725" cy="25479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:notes"/>
          <p:cNvSpPr txBox="1">
            <a:spLocks noGrp="1"/>
          </p:cNvSpPr>
          <p:nvPr>
            <p:ph type="body" idx="1"/>
          </p:nvPr>
        </p:nvSpPr>
        <p:spPr>
          <a:xfrm>
            <a:off x="992483" y="3226626"/>
            <a:ext cx="7940020" cy="3056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736" tIns="83736" rIns="83736" bIns="83736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  <p:sp>
        <p:nvSpPr>
          <p:cNvPr id="287" name="Google Shape;28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98750" y="509588"/>
            <a:ext cx="4529138" cy="25479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2453fb3fdad_0_159:notes"/>
          <p:cNvSpPr txBox="1">
            <a:spLocks noGrp="1"/>
          </p:cNvSpPr>
          <p:nvPr>
            <p:ph type="body" idx="1"/>
          </p:nvPr>
        </p:nvSpPr>
        <p:spPr>
          <a:xfrm>
            <a:off x="992505" y="3226630"/>
            <a:ext cx="7939988" cy="3056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177" tIns="94177" rIns="94177" bIns="94177" anchor="t" anchorCtr="0">
            <a:noAutofit/>
          </a:bodyPr>
          <a:lstStyle/>
          <a:p>
            <a:pPr marL="0" indent="0">
              <a:buSzPts val="1200"/>
              <a:buNone/>
            </a:pPr>
            <a:endParaRPr/>
          </a:p>
        </p:txBody>
      </p:sp>
      <p:sp>
        <p:nvSpPr>
          <p:cNvPr id="294" name="Google Shape;294;g2453fb3fdad_0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98750" y="509588"/>
            <a:ext cx="4530725" cy="25479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5:notes"/>
          <p:cNvSpPr txBox="1">
            <a:spLocks noGrp="1"/>
          </p:cNvSpPr>
          <p:nvPr>
            <p:ph type="body" idx="1"/>
          </p:nvPr>
        </p:nvSpPr>
        <p:spPr>
          <a:xfrm>
            <a:off x="992483" y="3226626"/>
            <a:ext cx="7940020" cy="3056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736" tIns="83736" rIns="83736" bIns="83736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  <p:sp>
        <p:nvSpPr>
          <p:cNvPr id="306" name="Google Shape;30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98750" y="509588"/>
            <a:ext cx="4529138" cy="25479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6:notes"/>
          <p:cNvSpPr txBox="1">
            <a:spLocks noGrp="1"/>
          </p:cNvSpPr>
          <p:nvPr>
            <p:ph type="body" idx="1"/>
          </p:nvPr>
        </p:nvSpPr>
        <p:spPr>
          <a:xfrm>
            <a:off x="992483" y="3226626"/>
            <a:ext cx="7940020" cy="3056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736" tIns="83736" rIns="83736" bIns="83736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  <p:sp>
        <p:nvSpPr>
          <p:cNvPr id="337" name="Google Shape;33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98750" y="509588"/>
            <a:ext cx="4529138" cy="25479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7:notes"/>
          <p:cNvSpPr txBox="1">
            <a:spLocks noGrp="1"/>
          </p:cNvSpPr>
          <p:nvPr>
            <p:ph type="body" idx="1"/>
          </p:nvPr>
        </p:nvSpPr>
        <p:spPr>
          <a:xfrm>
            <a:off x="992483" y="3226626"/>
            <a:ext cx="7940020" cy="3056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736" tIns="83736" rIns="83736" bIns="83736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  <p:sp>
        <p:nvSpPr>
          <p:cNvPr id="390" name="Google Shape;390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98750" y="509588"/>
            <a:ext cx="4530725" cy="25479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10fdf3f72d7_0_359:notes"/>
          <p:cNvSpPr txBox="1">
            <a:spLocks noGrp="1"/>
          </p:cNvSpPr>
          <p:nvPr>
            <p:ph type="body" idx="1"/>
          </p:nvPr>
        </p:nvSpPr>
        <p:spPr>
          <a:xfrm>
            <a:off x="992505" y="3226630"/>
            <a:ext cx="7939988" cy="3056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177" tIns="94177" rIns="94177" bIns="94177" anchor="t" anchorCtr="0">
            <a:noAutofit/>
          </a:bodyPr>
          <a:lstStyle/>
          <a:p>
            <a:pPr marL="0" indent="0">
              <a:buSzPts val="1200"/>
              <a:buNone/>
            </a:pPr>
            <a:endParaRPr/>
          </a:p>
        </p:txBody>
      </p:sp>
      <p:sp>
        <p:nvSpPr>
          <p:cNvPr id="397" name="Google Shape;397;g10fdf3f72d7_0_3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98750" y="509588"/>
            <a:ext cx="4530725" cy="25479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9547336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10fdf3f72d7_0_359:notes"/>
          <p:cNvSpPr txBox="1">
            <a:spLocks noGrp="1"/>
          </p:cNvSpPr>
          <p:nvPr>
            <p:ph type="body" idx="1"/>
          </p:nvPr>
        </p:nvSpPr>
        <p:spPr>
          <a:xfrm>
            <a:off x="992505" y="3226630"/>
            <a:ext cx="7939988" cy="3056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177" tIns="94177" rIns="94177" bIns="94177" anchor="t" anchorCtr="0">
            <a:noAutofit/>
          </a:bodyPr>
          <a:lstStyle/>
          <a:p>
            <a:pPr marL="0" indent="0">
              <a:buSzPts val="1200"/>
              <a:buNone/>
            </a:pPr>
            <a:endParaRPr/>
          </a:p>
        </p:txBody>
      </p:sp>
      <p:sp>
        <p:nvSpPr>
          <p:cNvPr id="397" name="Google Shape;397;g10fdf3f72d7_0_3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98750" y="509588"/>
            <a:ext cx="4530725" cy="25479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10fdf3f72d7_0_269:notes"/>
          <p:cNvSpPr txBox="1">
            <a:spLocks noGrp="1"/>
          </p:cNvSpPr>
          <p:nvPr>
            <p:ph type="body" idx="1"/>
          </p:nvPr>
        </p:nvSpPr>
        <p:spPr>
          <a:xfrm>
            <a:off x="992505" y="3226630"/>
            <a:ext cx="7939988" cy="3056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177" tIns="94177" rIns="94177" bIns="94177" anchor="t" anchorCtr="0">
            <a:noAutofit/>
          </a:bodyPr>
          <a:lstStyle/>
          <a:p>
            <a:pPr marL="0" indent="0">
              <a:buSzPts val="1200"/>
              <a:buNone/>
            </a:pPr>
            <a:endParaRPr/>
          </a:p>
        </p:txBody>
      </p:sp>
      <p:sp>
        <p:nvSpPr>
          <p:cNvPr id="405" name="Google Shape;405;g10fdf3f72d7_0_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98750" y="509588"/>
            <a:ext cx="4530725" cy="25479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10:notes"/>
          <p:cNvSpPr txBox="1">
            <a:spLocks noGrp="1"/>
          </p:cNvSpPr>
          <p:nvPr>
            <p:ph type="body" idx="1"/>
          </p:nvPr>
        </p:nvSpPr>
        <p:spPr>
          <a:xfrm>
            <a:off x="992483" y="3226626"/>
            <a:ext cx="7940020" cy="3056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736" tIns="83736" rIns="83736" bIns="83736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  <p:sp>
        <p:nvSpPr>
          <p:cNvPr id="413" name="Google Shape;41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98750" y="509588"/>
            <a:ext cx="4530725" cy="25479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:notes"/>
          <p:cNvSpPr txBox="1">
            <a:spLocks noGrp="1"/>
          </p:cNvSpPr>
          <p:nvPr>
            <p:ph type="body" idx="1"/>
          </p:nvPr>
        </p:nvSpPr>
        <p:spPr>
          <a:xfrm>
            <a:off x="992483" y="3226626"/>
            <a:ext cx="7940020" cy="3056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736" tIns="83736" rIns="83736" bIns="83736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  <p:sp>
        <p:nvSpPr>
          <p:cNvPr id="80" name="Google Shape;8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98750" y="509588"/>
            <a:ext cx="4530725" cy="25479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23047359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12:notes"/>
          <p:cNvSpPr txBox="1">
            <a:spLocks noGrp="1"/>
          </p:cNvSpPr>
          <p:nvPr>
            <p:ph type="body" idx="1"/>
          </p:nvPr>
        </p:nvSpPr>
        <p:spPr>
          <a:xfrm>
            <a:off x="992483" y="3226626"/>
            <a:ext cx="7940020" cy="3056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736" tIns="83736" rIns="83736" bIns="83736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  <p:sp>
        <p:nvSpPr>
          <p:cNvPr id="431" name="Google Shape;43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98750" y="509588"/>
            <a:ext cx="4530725" cy="25479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453fb3fdad_0_91:notes"/>
          <p:cNvSpPr txBox="1">
            <a:spLocks noGrp="1"/>
          </p:cNvSpPr>
          <p:nvPr>
            <p:ph type="body" idx="1"/>
          </p:nvPr>
        </p:nvSpPr>
        <p:spPr>
          <a:xfrm>
            <a:off x="992505" y="3226630"/>
            <a:ext cx="7939988" cy="3056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177" tIns="94177" rIns="94177" bIns="94177" anchor="t" anchorCtr="0">
            <a:noAutofit/>
          </a:bodyPr>
          <a:lstStyle/>
          <a:p>
            <a:pPr marL="0" indent="0">
              <a:buSzPts val="1200"/>
              <a:buNone/>
            </a:pPr>
            <a:endParaRPr/>
          </a:p>
        </p:txBody>
      </p:sp>
      <p:sp>
        <p:nvSpPr>
          <p:cNvPr id="105" name="Google Shape;105;g2453fb3fdad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98750" y="509588"/>
            <a:ext cx="4530725" cy="25479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453fb3fdad_0_91:notes"/>
          <p:cNvSpPr txBox="1">
            <a:spLocks noGrp="1"/>
          </p:cNvSpPr>
          <p:nvPr>
            <p:ph type="body" idx="1"/>
          </p:nvPr>
        </p:nvSpPr>
        <p:spPr>
          <a:xfrm>
            <a:off x="992505" y="3226630"/>
            <a:ext cx="7939988" cy="3056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177" tIns="94177" rIns="94177" bIns="94177" anchor="t" anchorCtr="0">
            <a:noAutofit/>
          </a:bodyPr>
          <a:lstStyle/>
          <a:p>
            <a:pPr marL="0" indent="0">
              <a:buSzPts val="1200"/>
              <a:buNone/>
            </a:pPr>
            <a:endParaRPr/>
          </a:p>
        </p:txBody>
      </p:sp>
      <p:sp>
        <p:nvSpPr>
          <p:cNvPr id="105" name="Google Shape;105;g2453fb3fdad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98750" y="509588"/>
            <a:ext cx="4530725" cy="25479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534128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453fb3fdad_0_254:notes"/>
          <p:cNvSpPr txBox="1">
            <a:spLocks noGrp="1"/>
          </p:cNvSpPr>
          <p:nvPr>
            <p:ph type="body" idx="1"/>
          </p:nvPr>
        </p:nvSpPr>
        <p:spPr>
          <a:xfrm>
            <a:off x="1094100" y="3772736"/>
            <a:ext cx="8752538" cy="35741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buSzPts val="1600"/>
              <a:buNone/>
            </a:pPr>
            <a:endParaRPr/>
          </a:p>
        </p:txBody>
      </p:sp>
      <p:sp>
        <p:nvSpPr>
          <p:cNvPr id="119" name="Google Shape;119;g2453fb3fdad_0_2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22575" y="603250"/>
            <a:ext cx="5295900" cy="2978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0fdf3f72d7_0_2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98750" y="509588"/>
            <a:ext cx="4530725" cy="25479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8" name="Google Shape;128;g10fdf3f72d7_0_249:notes"/>
          <p:cNvSpPr txBox="1">
            <a:spLocks noGrp="1"/>
          </p:cNvSpPr>
          <p:nvPr>
            <p:ph type="body" idx="1"/>
          </p:nvPr>
        </p:nvSpPr>
        <p:spPr>
          <a:xfrm>
            <a:off x="992505" y="3226630"/>
            <a:ext cx="7939988" cy="3056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177" tIns="94177" rIns="94177" bIns="94177" anchor="t" anchorCtr="0">
            <a:noAutofit/>
          </a:bodyPr>
          <a:lstStyle/>
          <a:p>
            <a:pPr marL="0" indent="0">
              <a:buSzPts val="12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453fb3fdad_0_1379:notes"/>
          <p:cNvSpPr txBox="1">
            <a:spLocks noGrp="1"/>
          </p:cNvSpPr>
          <p:nvPr>
            <p:ph type="body" idx="1"/>
          </p:nvPr>
        </p:nvSpPr>
        <p:spPr>
          <a:xfrm>
            <a:off x="992505" y="3226630"/>
            <a:ext cx="7939988" cy="3056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177" tIns="94177" rIns="94177" bIns="94177" anchor="t" anchorCtr="0">
            <a:noAutofit/>
          </a:bodyPr>
          <a:lstStyle/>
          <a:p>
            <a:pPr marL="0" indent="0">
              <a:buSzPts val="1200"/>
              <a:buNone/>
            </a:pPr>
            <a:endParaRPr/>
          </a:p>
        </p:txBody>
      </p:sp>
      <p:sp>
        <p:nvSpPr>
          <p:cNvPr id="136" name="Google Shape;136;g2453fb3fdad_0_13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98750" y="509588"/>
            <a:ext cx="4530725" cy="25479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837581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453fb3fdad_0_1379:notes"/>
          <p:cNvSpPr txBox="1">
            <a:spLocks noGrp="1"/>
          </p:cNvSpPr>
          <p:nvPr>
            <p:ph type="body" idx="1"/>
          </p:nvPr>
        </p:nvSpPr>
        <p:spPr>
          <a:xfrm>
            <a:off x="992505" y="3226630"/>
            <a:ext cx="7939988" cy="3056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177" tIns="94177" rIns="94177" bIns="94177" anchor="t" anchorCtr="0">
            <a:noAutofit/>
          </a:bodyPr>
          <a:lstStyle/>
          <a:p>
            <a:pPr marL="0" indent="0">
              <a:buSzPts val="1200"/>
              <a:buNone/>
            </a:pPr>
            <a:endParaRPr/>
          </a:p>
        </p:txBody>
      </p:sp>
      <p:sp>
        <p:nvSpPr>
          <p:cNvPr id="136" name="Google Shape;136;g2453fb3fdad_0_13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98750" y="509588"/>
            <a:ext cx="4530725" cy="25479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7890426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2"/>
          <p:cNvSpPr txBox="1"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22"/>
          <p:cNvSpPr txBox="1">
            <a:spLocks noGrp="1"/>
          </p:cNvSpPr>
          <p:nvPr>
            <p:ph type="body" idx="1"/>
          </p:nvPr>
        </p:nvSpPr>
        <p:spPr>
          <a:xfrm>
            <a:off x="914400" y="2406960"/>
            <a:ext cx="8031600" cy="2845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" name="Google Shape;39;p22"/>
          <p:cNvSpPr txBox="1">
            <a:spLocks noGrp="1"/>
          </p:cNvSpPr>
          <p:nvPr>
            <p:ph type="body" idx="2"/>
          </p:nvPr>
        </p:nvSpPr>
        <p:spPr>
          <a:xfrm>
            <a:off x="9348120" y="2406960"/>
            <a:ext cx="8031600" cy="2845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22"/>
          <p:cNvSpPr txBox="1">
            <a:spLocks noGrp="1"/>
          </p:cNvSpPr>
          <p:nvPr>
            <p:ph type="body" idx="3"/>
          </p:nvPr>
        </p:nvSpPr>
        <p:spPr>
          <a:xfrm>
            <a:off x="914400" y="5523120"/>
            <a:ext cx="16458840" cy="2845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23"/>
          <p:cNvSpPr txBox="1"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23"/>
          <p:cNvSpPr txBox="1">
            <a:spLocks noGrp="1"/>
          </p:cNvSpPr>
          <p:nvPr>
            <p:ph type="body" idx="1"/>
          </p:nvPr>
        </p:nvSpPr>
        <p:spPr>
          <a:xfrm>
            <a:off x="914400" y="2406960"/>
            <a:ext cx="16458840" cy="2845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23"/>
          <p:cNvSpPr txBox="1">
            <a:spLocks noGrp="1"/>
          </p:cNvSpPr>
          <p:nvPr>
            <p:ph type="body" idx="2"/>
          </p:nvPr>
        </p:nvSpPr>
        <p:spPr>
          <a:xfrm>
            <a:off x="914400" y="5523120"/>
            <a:ext cx="16458840" cy="2845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4"/>
          <p:cNvSpPr txBox="1"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4"/>
          <p:cNvSpPr txBox="1">
            <a:spLocks noGrp="1"/>
          </p:cNvSpPr>
          <p:nvPr>
            <p:ph type="body" idx="1"/>
          </p:nvPr>
        </p:nvSpPr>
        <p:spPr>
          <a:xfrm>
            <a:off x="914400" y="2406960"/>
            <a:ext cx="8031600" cy="2845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" name="Google Shape;48;p24"/>
          <p:cNvSpPr txBox="1">
            <a:spLocks noGrp="1"/>
          </p:cNvSpPr>
          <p:nvPr>
            <p:ph type="body" idx="2"/>
          </p:nvPr>
        </p:nvSpPr>
        <p:spPr>
          <a:xfrm>
            <a:off x="9348120" y="2406960"/>
            <a:ext cx="8031600" cy="2845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" name="Google Shape;49;p24"/>
          <p:cNvSpPr txBox="1">
            <a:spLocks noGrp="1"/>
          </p:cNvSpPr>
          <p:nvPr>
            <p:ph type="body" idx="3"/>
          </p:nvPr>
        </p:nvSpPr>
        <p:spPr>
          <a:xfrm>
            <a:off x="914400" y="5523120"/>
            <a:ext cx="8031600" cy="2845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24"/>
          <p:cNvSpPr txBox="1">
            <a:spLocks noGrp="1"/>
          </p:cNvSpPr>
          <p:nvPr>
            <p:ph type="body" idx="4"/>
          </p:nvPr>
        </p:nvSpPr>
        <p:spPr>
          <a:xfrm>
            <a:off x="9348120" y="5523120"/>
            <a:ext cx="8031600" cy="2845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25"/>
          <p:cNvSpPr txBox="1"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5"/>
          <p:cNvSpPr txBox="1">
            <a:spLocks noGrp="1"/>
          </p:cNvSpPr>
          <p:nvPr>
            <p:ph type="body" idx="1"/>
          </p:nvPr>
        </p:nvSpPr>
        <p:spPr>
          <a:xfrm>
            <a:off x="914400" y="2406960"/>
            <a:ext cx="5299560" cy="2845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4" name="Google Shape;54;p25"/>
          <p:cNvSpPr txBox="1">
            <a:spLocks noGrp="1"/>
          </p:cNvSpPr>
          <p:nvPr>
            <p:ph type="body" idx="2"/>
          </p:nvPr>
        </p:nvSpPr>
        <p:spPr>
          <a:xfrm>
            <a:off x="6479280" y="2406960"/>
            <a:ext cx="5299560" cy="2845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5" name="Google Shape;55;p25"/>
          <p:cNvSpPr txBox="1">
            <a:spLocks noGrp="1"/>
          </p:cNvSpPr>
          <p:nvPr>
            <p:ph type="body" idx="3"/>
          </p:nvPr>
        </p:nvSpPr>
        <p:spPr>
          <a:xfrm>
            <a:off x="12044160" y="2406960"/>
            <a:ext cx="5299560" cy="2845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6" name="Google Shape;56;p25"/>
          <p:cNvSpPr txBox="1">
            <a:spLocks noGrp="1"/>
          </p:cNvSpPr>
          <p:nvPr>
            <p:ph type="body" idx="4"/>
          </p:nvPr>
        </p:nvSpPr>
        <p:spPr>
          <a:xfrm>
            <a:off x="914400" y="5523120"/>
            <a:ext cx="5299560" cy="2845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7" name="Google Shape;57;p25"/>
          <p:cNvSpPr txBox="1">
            <a:spLocks noGrp="1"/>
          </p:cNvSpPr>
          <p:nvPr>
            <p:ph type="body" idx="5"/>
          </p:nvPr>
        </p:nvSpPr>
        <p:spPr>
          <a:xfrm>
            <a:off x="6479280" y="5523120"/>
            <a:ext cx="5299560" cy="2845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8" name="Google Shape;58;p25"/>
          <p:cNvSpPr txBox="1">
            <a:spLocks noGrp="1"/>
          </p:cNvSpPr>
          <p:nvPr>
            <p:ph type="body" idx="6"/>
          </p:nvPr>
        </p:nvSpPr>
        <p:spPr>
          <a:xfrm>
            <a:off x="12044160" y="5523120"/>
            <a:ext cx="5299560" cy="2845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. Portada 1">
  <p:cSld name="TITLE_1_1">
    <p:bg>
      <p:bgPr>
        <a:solidFill>
          <a:srgbClr val="000000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g10fdf3f72d7_0_266"/>
          <p:cNvSpPr txBox="1"/>
          <p:nvPr/>
        </p:nvSpPr>
        <p:spPr>
          <a:xfrm>
            <a:off x="16272000" y="9215150"/>
            <a:ext cx="1440000" cy="10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ES" sz="1200" b="0" i="0" u="none" strike="noStrike" cap="none">
                <a:solidFill>
                  <a:srgbClr val="CCCCCC"/>
                </a:solidFill>
                <a:latin typeface="IBM Plex Sans"/>
                <a:ea typeface="IBM Plex Sans"/>
                <a:cs typeface="IBM Plex Sans"/>
                <a:sym typeface="IBM Plex Sans"/>
              </a:rPr>
              <a:t>‹Nº›</a:t>
            </a:fld>
            <a:endParaRPr sz="1200" b="0" i="0" u="none" strike="noStrike" cap="none">
              <a:solidFill>
                <a:srgbClr val="CCCCCC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11" name="Google Shape;11;g10fdf3f72d7_0_26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37150" y="9616050"/>
            <a:ext cx="2823253" cy="375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44">
          <p15:clr>
            <a:srgbClr val="EAD1DC"/>
          </p15:clr>
        </p15:guide>
        <p15:guide id="2" orient="horz" pos="2970">
          <p15:clr>
            <a:srgbClr val="EAD1DC"/>
          </p15:clr>
        </p15:guide>
        <p15:guide id="3" orient="horz" pos="4830">
          <p15:clr>
            <a:srgbClr val="EAD1DC"/>
          </p15:clr>
        </p15:guide>
        <p15:guide id="4" pos="1270">
          <p15:clr>
            <a:srgbClr val="FA7B17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_AND_BODY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15"/>
          <p:cNvSpPr txBox="1"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15"/>
          <p:cNvSpPr txBox="1">
            <a:spLocks noGrp="1"/>
          </p:cNvSpPr>
          <p:nvPr>
            <p:ph type="subTitle" idx="1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6"/>
          <p:cNvSpPr txBox="1"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6"/>
          <p:cNvSpPr txBox="1">
            <a:spLocks noGrp="1"/>
          </p:cNvSpPr>
          <p:nvPr>
            <p:ph type="body" idx="1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WO_OBJECTS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7"/>
          <p:cNvSpPr txBox="1"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7"/>
          <p:cNvSpPr txBox="1">
            <a:spLocks noGrp="1"/>
          </p:cNvSpPr>
          <p:nvPr>
            <p:ph type="body" idx="1"/>
          </p:nvPr>
        </p:nvSpPr>
        <p:spPr>
          <a:xfrm>
            <a:off x="914400" y="2406960"/>
            <a:ext cx="8031600" cy="5965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" name="Google Shape;21;p17"/>
          <p:cNvSpPr txBox="1">
            <a:spLocks noGrp="1"/>
          </p:cNvSpPr>
          <p:nvPr>
            <p:ph type="body" idx="2"/>
          </p:nvPr>
        </p:nvSpPr>
        <p:spPr>
          <a:xfrm>
            <a:off x="9348120" y="2406960"/>
            <a:ext cx="8031600" cy="5965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8"/>
          <p:cNvSpPr txBox="1"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19"/>
          <p:cNvSpPr txBox="1">
            <a:spLocks noGrp="1"/>
          </p:cNvSpPr>
          <p:nvPr>
            <p:ph type="subTitle" idx="1"/>
          </p:nvPr>
        </p:nvSpPr>
        <p:spPr>
          <a:xfrm>
            <a:off x="914400" y="410400"/>
            <a:ext cx="16458840" cy="7962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20"/>
          <p:cNvSpPr txBox="1"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20"/>
          <p:cNvSpPr txBox="1">
            <a:spLocks noGrp="1"/>
          </p:cNvSpPr>
          <p:nvPr>
            <p:ph type="body" idx="1"/>
          </p:nvPr>
        </p:nvSpPr>
        <p:spPr>
          <a:xfrm>
            <a:off x="914400" y="2406960"/>
            <a:ext cx="8031600" cy="2845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" name="Google Shape;29;p20"/>
          <p:cNvSpPr txBox="1">
            <a:spLocks noGrp="1"/>
          </p:cNvSpPr>
          <p:nvPr>
            <p:ph type="body" idx="2"/>
          </p:nvPr>
        </p:nvSpPr>
        <p:spPr>
          <a:xfrm>
            <a:off x="9348120" y="2406960"/>
            <a:ext cx="8031600" cy="5965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" name="Google Shape;30;p20"/>
          <p:cNvSpPr txBox="1">
            <a:spLocks noGrp="1"/>
          </p:cNvSpPr>
          <p:nvPr>
            <p:ph type="body" idx="3"/>
          </p:nvPr>
        </p:nvSpPr>
        <p:spPr>
          <a:xfrm>
            <a:off x="914400" y="5523120"/>
            <a:ext cx="8031600" cy="2845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21"/>
          <p:cNvSpPr txBox="1"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21"/>
          <p:cNvSpPr txBox="1">
            <a:spLocks noGrp="1"/>
          </p:cNvSpPr>
          <p:nvPr>
            <p:ph type="body" idx="1"/>
          </p:nvPr>
        </p:nvSpPr>
        <p:spPr>
          <a:xfrm>
            <a:off x="914400" y="2406960"/>
            <a:ext cx="8031600" cy="5965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" name="Google Shape;34;p21"/>
          <p:cNvSpPr txBox="1">
            <a:spLocks noGrp="1"/>
          </p:cNvSpPr>
          <p:nvPr>
            <p:ph type="body" idx="2"/>
          </p:nvPr>
        </p:nvSpPr>
        <p:spPr>
          <a:xfrm>
            <a:off x="9348120" y="2406960"/>
            <a:ext cx="8031600" cy="2845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" name="Google Shape;35;p21"/>
          <p:cNvSpPr txBox="1">
            <a:spLocks noGrp="1"/>
          </p:cNvSpPr>
          <p:nvPr>
            <p:ph type="body" idx="3"/>
          </p:nvPr>
        </p:nvSpPr>
        <p:spPr>
          <a:xfrm>
            <a:off x="9348120" y="5523120"/>
            <a:ext cx="8031600" cy="2845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3"/>
          <p:cNvSpPr txBox="1"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3"/>
          <p:cNvSpPr txBox="1">
            <a:spLocks noGrp="1"/>
          </p:cNvSpPr>
          <p:nvPr>
            <p:ph type="body" idx="1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gif"/><Relationship Id="rId5" Type="http://schemas.openxmlformats.org/officeDocument/2006/relationships/image" Target="../media/image23.gif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nirvacana.com/thoughts/2013/07/08/becoming-a-data-scientist/" TargetMode="External"/><Relationship Id="rId5" Type="http://schemas.openxmlformats.org/officeDocument/2006/relationships/hyperlink" Target="https://link.springer.com/article/10.1007/s11192-020-03371-2" TargetMode="External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.xml"/><Relationship Id="rId3" Type="http://schemas.openxmlformats.org/officeDocument/2006/relationships/hyperlink" Target="mailto:Jonatan.garcia@thebridgeschool.es" TargetMode="External"/><Relationship Id="rId7" Type="http://schemas.openxmlformats.org/officeDocument/2006/relationships/image" Target="../media/image7.jpg"/><Relationship Id="rId12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g"/><Relationship Id="rId11" Type="http://schemas.openxmlformats.org/officeDocument/2006/relationships/diagramColors" Target="../diagrams/colors1.xml"/><Relationship Id="rId5" Type="http://schemas.openxmlformats.org/officeDocument/2006/relationships/image" Target="../media/image5.jpg"/><Relationship Id="rId10" Type="http://schemas.openxmlformats.org/officeDocument/2006/relationships/diagramQuickStyle" Target="../diagrams/quickStyle1.xml"/><Relationship Id="rId4" Type="http://schemas.openxmlformats.org/officeDocument/2006/relationships/hyperlink" Target="https://www.linkedin.com/in/jonatangarciasalinas/" TargetMode="External"/><Relationship Id="rId9" Type="http://schemas.openxmlformats.org/officeDocument/2006/relationships/diagramLayout" Target="../diagrams/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mailto:Jonatan.garcia@thebridgeschool.es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youtube.com/watch?v=X3paOmcrTjQ" TargetMode="External"/><Relationship Id="rId4" Type="http://schemas.openxmlformats.org/officeDocument/2006/relationships/image" Target="../media/image15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"/>
          <p:cNvSpPr/>
          <p:nvPr/>
        </p:nvSpPr>
        <p:spPr>
          <a:xfrm>
            <a:off x="5845325" y="4250155"/>
            <a:ext cx="6596700" cy="134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s-ES" sz="4400" b="1" i="0" u="none" strike="noStrike" cap="none" dirty="0">
                <a:solidFill>
                  <a:srgbClr val="F7F9F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Data </a:t>
            </a:r>
            <a:r>
              <a:rPr lang="es-ES" sz="4400" b="1" i="0" u="none" strike="noStrike" cap="none" dirty="0" err="1">
                <a:solidFill>
                  <a:srgbClr val="F7F9F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Science</a:t>
            </a:r>
            <a:r>
              <a:rPr lang="es-ES" sz="4400" b="1" i="0" u="none" strike="noStrike" cap="none" dirty="0">
                <a:solidFill>
                  <a:srgbClr val="F7F9F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r>
              <a:rPr lang="es-ES" sz="4400" b="1" i="0" u="none" strike="noStrike" cap="none" dirty="0" err="1">
                <a:solidFill>
                  <a:srgbClr val="F7F9F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Part</a:t>
            </a:r>
            <a:r>
              <a:rPr lang="es-ES" sz="4400" b="1" i="0" u="none" strike="noStrike" cap="none" dirty="0">
                <a:solidFill>
                  <a:srgbClr val="F7F9F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-Time</a:t>
            </a:r>
            <a:endParaRPr sz="4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s-ES" sz="2800" b="0" i="1" u="none" strike="noStrike" cap="none" dirty="0">
                <a:solidFill>
                  <a:srgbClr val="F7F9F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Promoción </a:t>
            </a:r>
            <a:r>
              <a:rPr lang="es-ES" sz="2800" i="1" dirty="0">
                <a:solidFill>
                  <a:srgbClr val="F7F9F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Febrero </a:t>
            </a:r>
            <a:r>
              <a:rPr lang="es-ES" sz="2800" b="0" i="1" u="none" strike="noStrike" cap="none" dirty="0">
                <a:solidFill>
                  <a:srgbClr val="F7F9F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2024</a:t>
            </a:r>
            <a:endParaRPr sz="2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4" name="Google Shape;64;p1" descr="Imagen que contiene dibujo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89240" y="2403000"/>
            <a:ext cx="10109160" cy="134568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"/>
          <p:cNvSpPr/>
          <p:nvPr/>
        </p:nvSpPr>
        <p:spPr>
          <a:xfrm>
            <a:off x="779040" y="556200"/>
            <a:ext cx="11671560" cy="514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-ES" sz="2000" b="1" i="0" u="none" strike="noStrike" cap="none" dirty="0">
                <a:solidFill>
                  <a:srgbClr val="D9D9D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01 de febrero de 2024 - Madrid</a:t>
            </a:r>
            <a:endParaRPr sz="20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1"/>
          <p:cNvSpPr/>
          <p:nvPr/>
        </p:nvSpPr>
        <p:spPr>
          <a:xfrm>
            <a:off x="980000" y="5815450"/>
            <a:ext cx="5531400" cy="41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0"/>
              <a:buFont typeface="Arial"/>
              <a:buNone/>
            </a:pPr>
            <a:r>
              <a:rPr lang="es-ES" sz="1150" b="0" i="0" u="none" strike="noStrike" cap="none" dirty="0">
                <a:solidFill>
                  <a:srgbClr val="F7F9F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endParaRPr sz="115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lang="es-ES" sz="2100" b="0" i="1" u="none" strike="noStrike" cap="none" dirty="0">
              <a:solidFill>
                <a:srgbClr val="D9D9D9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lang="es-ES" sz="2100" i="1" dirty="0">
              <a:solidFill>
                <a:srgbClr val="D9D9D9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s-ES" sz="2100" b="0" i="1" u="none" strike="noStrike" cap="none" dirty="0">
                <a:solidFill>
                  <a:srgbClr val="D9D9D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Lead Instructor</a:t>
            </a:r>
            <a:endParaRPr sz="21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s-ES" sz="2500" b="1" dirty="0">
                <a:solidFill>
                  <a:srgbClr val="F7F9F8"/>
                </a:solidFill>
                <a:latin typeface="Quattrocento Sans"/>
                <a:sym typeface="Quattrocento Sans"/>
              </a:rPr>
              <a:t>Jonatan García</a:t>
            </a:r>
            <a:endParaRPr sz="25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endParaRPr sz="25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s-ES" sz="2100" b="0" i="1" u="none" strike="noStrike" cap="none" dirty="0" err="1">
                <a:solidFill>
                  <a:srgbClr val="D9D9D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Teacher</a:t>
            </a:r>
            <a:r>
              <a:rPr lang="es-ES" sz="2100" b="0" i="1" u="none" strike="noStrike" cap="none" dirty="0">
                <a:solidFill>
                  <a:srgbClr val="D9D9D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r>
              <a:rPr lang="es-ES" sz="2100" b="0" i="1" u="none" strike="noStrike" cap="none" dirty="0" err="1">
                <a:solidFill>
                  <a:srgbClr val="D9D9D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Assistant</a:t>
            </a:r>
            <a:endParaRPr sz="21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endParaRPr sz="21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endParaRPr sz="2500" b="1" i="0" u="none" strike="noStrike" cap="none" dirty="0">
              <a:solidFill>
                <a:srgbClr val="F7F9F8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endParaRPr sz="25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endParaRPr sz="25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9F8"/>
        </a:solidFill>
        <a:effectLst/>
      </p:bgPr>
    </p:bg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453fb3fdad_0_1379"/>
          <p:cNvSpPr/>
          <p:nvPr/>
        </p:nvSpPr>
        <p:spPr>
          <a:xfrm>
            <a:off x="0" y="0"/>
            <a:ext cx="2883000" cy="2335200"/>
          </a:xfrm>
          <a:prstGeom prst="rect">
            <a:avLst/>
          </a:prstGeom>
          <a:solidFill>
            <a:srgbClr val="F1090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g2453fb3fdad_0_1379"/>
          <p:cNvSpPr/>
          <p:nvPr/>
        </p:nvSpPr>
        <p:spPr>
          <a:xfrm>
            <a:off x="16453650" y="0"/>
            <a:ext cx="1834200" cy="10391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g2453fb3fdad_0_1379"/>
          <p:cNvSpPr txBox="1"/>
          <p:nvPr/>
        </p:nvSpPr>
        <p:spPr>
          <a:xfrm>
            <a:off x="1028700" y="392313"/>
            <a:ext cx="13218300" cy="203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s-ES" sz="66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Algoritmos (no solo) predictivos: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s-ES" sz="6600" dirty="0">
                <a:solidFill>
                  <a:schemeClr val="tx1"/>
                </a:solidFill>
              </a:rPr>
              <a:t>Prescripción</a:t>
            </a:r>
            <a:r>
              <a:rPr lang="es-ES" sz="66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  <p:pic>
        <p:nvPicPr>
          <p:cNvPr id="141" name="Google Shape;141;g2453fb3fdad_0_137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5400000">
            <a:off x="15977011" y="1044614"/>
            <a:ext cx="3212338" cy="112311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n 2" descr="Personas sentadas en una mesa&#10;&#10;Descripción generada automáticamente">
            <a:extLst>
              <a:ext uri="{FF2B5EF4-FFF2-40B4-BE49-F238E27FC236}">
                <a16:creationId xmlns:a16="http://schemas.microsoft.com/office/drawing/2014/main" id="{B61689E5-8AE8-A78C-B046-D531D5FFEE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1500" y="2550187"/>
            <a:ext cx="13948012" cy="7344500"/>
          </a:xfrm>
          <a:prstGeom prst="rect">
            <a:avLst/>
          </a:prstGeom>
        </p:spPr>
      </p:pic>
      <p:sp>
        <p:nvSpPr>
          <p:cNvPr id="4" name="Bocadillo: rectángulo con esquinas redondeadas 3">
            <a:extLst>
              <a:ext uri="{FF2B5EF4-FFF2-40B4-BE49-F238E27FC236}">
                <a16:creationId xmlns:a16="http://schemas.microsoft.com/office/drawing/2014/main" id="{C18FB2E6-EAE0-5A49-D38B-76F6D4147628}"/>
              </a:ext>
            </a:extLst>
          </p:cNvPr>
          <p:cNvSpPr/>
          <p:nvPr/>
        </p:nvSpPr>
        <p:spPr>
          <a:xfrm>
            <a:off x="9675000" y="2055148"/>
            <a:ext cx="4572000" cy="1869710"/>
          </a:xfrm>
          <a:prstGeom prst="wedgeRoundRectCallout">
            <a:avLst>
              <a:gd name="adj1" fmla="val -64416"/>
              <a:gd name="adj2" fmla="val 24543"/>
              <a:gd name="adj3" fmla="val 16667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2800" dirty="0"/>
              <a:t>¿Qué podemos hacer para que no abandonen nuestros servicios?</a:t>
            </a:r>
          </a:p>
        </p:txBody>
      </p:sp>
      <p:sp>
        <p:nvSpPr>
          <p:cNvPr id="5" name="Bocadillo: rectángulo con esquinas redondeadas 4">
            <a:extLst>
              <a:ext uri="{FF2B5EF4-FFF2-40B4-BE49-F238E27FC236}">
                <a16:creationId xmlns:a16="http://schemas.microsoft.com/office/drawing/2014/main" id="{946A8510-933E-9953-0561-74176F99542B}"/>
              </a:ext>
            </a:extLst>
          </p:cNvPr>
          <p:cNvSpPr/>
          <p:nvPr/>
        </p:nvSpPr>
        <p:spPr>
          <a:xfrm>
            <a:off x="11464119" y="4258101"/>
            <a:ext cx="6823881" cy="3357350"/>
          </a:xfrm>
          <a:prstGeom prst="wedgeRoundRectCallout">
            <a:avLst>
              <a:gd name="adj1" fmla="val -65334"/>
              <a:gd name="adj2" fmla="val -21417"/>
              <a:gd name="adj3" fmla="val 16667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2800" dirty="0"/>
              <a:t>Para los clientes con facturación mayor de 120€, un descuento del 10%.</a:t>
            </a:r>
            <a:br>
              <a:rPr lang="es-ES" sz="2800" dirty="0"/>
            </a:br>
            <a:r>
              <a:rPr lang="es-ES" sz="2800" dirty="0"/>
              <a:t>Aumentar la velocidad de conexión para aquellos con menos de 300 MB y por los que facturamos menos de 20€, es mejor no hacer nada</a:t>
            </a:r>
          </a:p>
        </p:txBody>
      </p:sp>
    </p:spTree>
    <p:extLst>
      <p:ext uri="{BB962C8B-B14F-4D97-AF65-F5344CB8AC3E}">
        <p14:creationId xmlns:p14="http://schemas.microsoft.com/office/powerpoint/2010/main" val="14239432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9F8"/>
        </a:solidFill>
        <a:effectLst/>
      </p:bgPr>
    </p:bg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453fb3fdad_0_1379"/>
          <p:cNvSpPr/>
          <p:nvPr/>
        </p:nvSpPr>
        <p:spPr>
          <a:xfrm>
            <a:off x="0" y="0"/>
            <a:ext cx="2883000" cy="2335200"/>
          </a:xfrm>
          <a:prstGeom prst="rect">
            <a:avLst/>
          </a:prstGeom>
          <a:solidFill>
            <a:srgbClr val="F1090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g2453fb3fdad_0_1379"/>
          <p:cNvSpPr/>
          <p:nvPr/>
        </p:nvSpPr>
        <p:spPr>
          <a:xfrm>
            <a:off x="16453650" y="0"/>
            <a:ext cx="1834200" cy="10391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g2453fb3fdad_0_1379"/>
          <p:cNvSpPr txBox="1"/>
          <p:nvPr/>
        </p:nvSpPr>
        <p:spPr>
          <a:xfrm>
            <a:off x="1028700" y="392313"/>
            <a:ext cx="13218300" cy="203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s-ES" sz="66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Algoritmos (no solo) predictivos: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s-ES" sz="6600" dirty="0">
                <a:solidFill>
                  <a:schemeClr val="tx1"/>
                </a:solidFill>
              </a:rPr>
              <a:t>Evaluación</a:t>
            </a:r>
            <a:r>
              <a:rPr lang="es-ES" sz="66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  <p:pic>
        <p:nvPicPr>
          <p:cNvPr id="141" name="Google Shape;141;g2453fb3fdad_0_137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5400000">
            <a:off x="15977011" y="1044614"/>
            <a:ext cx="3212338" cy="112311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n 2" descr="Personas sentadas en una mesa&#10;&#10;Descripción generada automáticamente">
            <a:extLst>
              <a:ext uri="{FF2B5EF4-FFF2-40B4-BE49-F238E27FC236}">
                <a16:creationId xmlns:a16="http://schemas.microsoft.com/office/drawing/2014/main" id="{B61689E5-8AE8-A78C-B046-D531D5FFEE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1500" y="2550187"/>
            <a:ext cx="13948012" cy="7344500"/>
          </a:xfrm>
          <a:prstGeom prst="rect">
            <a:avLst/>
          </a:prstGeom>
        </p:spPr>
      </p:pic>
      <p:sp>
        <p:nvSpPr>
          <p:cNvPr id="4" name="Bocadillo: rectángulo con esquinas redondeadas 3">
            <a:extLst>
              <a:ext uri="{FF2B5EF4-FFF2-40B4-BE49-F238E27FC236}">
                <a16:creationId xmlns:a16="http://schemas.microsoft.com/office/drawing/2014/main" id="{C18FB2E6-EAE0-5A49-D38B-76F6D4147628}"/>
              </a:ext>
            </a:extLst>
          </p:cNvPr>
          <p:cNvSpPr/>
          <p:nvPr/>
        </p:nvSpPr>
        <p:spPr>
          <a:xfrm>
            <a:off x="9675000" y="2055148"/>
            <a:ext cx="4572000" cy="1869710"/>
          </a:xfrm>
          <a:prstGeom prst="wedgeRoundRectCallout">
            <a:avLst>
              <a:gd name="adj1" fmla="val -64416"/>
              <a:gd name="adj2" fmla="val 24543"/>
              <a:gd name="adj3" fmla="val 16667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2800" dirty="0"/>
              <a:t>¿Qué resultados hemos obtenido con la estrategia para la fuga en estos meses?</a:t>
            </a:r>
          </a:p>
        </p:txBody>
      </p:sp>
      <p:sp>
        <p:nvSpPr>
          <p:cNvPr id="5" name="Bocadillo: rectángulo con esquinas redondeadas 4">
            <a:extLst>
              <a:ext uri="{FF2B5EF4-FFF2-40B4-BE49-F238E27FC236}">
                <a16:creationId xmlns:a16="http://schemas.microsoft.com/office/drawing/2014/main" id="{946A8510-933E-9953-0561-74176F99542B}"/>
              </a:ext>
            </a:extLst>
          </p:cNvPr>
          <p:cNvSpPr/>
          <p:nvPr/>
        </p:nvSpPr>
        <p:spPr>
          <a:xfrm>
            <a:off x="7637851" y="4419897"/>
            <a:ext cx="5750604" cy="2485870"/>
          </a:xfrm>
          <a:prstGeom prst="wedgeRoundRectCallout">
            <a:avLst>
              <a:gd name="adj1" fmla="val -65334"/>
              <a:gd name="adj2" fmla="val -21417"/>
              <a:gd name="adj3" fmla="val 16667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2800" dirty="0"/>
              <a:t>Hemos reducido el </a:t>
            </a:r>
            <a:r>
              <a:rPr lang="es-ES" sz="2800" dirty="0" err="1"/>
              <a:t>churn</a:t>
            </a:r>
            <a:r>
              <a:rPr lang="es-ES" sz="2800" dirty="0"/>
              <a:t> al 1.2%. La estrategia de retención ha costado 60.000€ pero nuestros ingresos han aumentado en 130.000€</a:t>
            </a:r>
          </a:p>
        </p:txBody>
      </p:sp>
    </p:spTree>
    <p:extLst>
      <p:ext uri="{BB962C8B-B14F-4D97-AF65-F5344CB8AC3E}">
        <p14:creationId xmlns:p14="http://schemas.microsoft.com/office/powerpoint/2010/main" val="17546861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9F8"/>
        </a:solidFill>
        <a:effectLst/>
      </p:bgPr>
    </p:bg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453fb3fdad_0_1379"/>
          <p:cNvSpPr/>
          <p:nvPr/>
        </p:nvSpPr>
        <p:spPr>
          <a:xfrm>
            <a:off x="0" y="0"/>
            <a:ext cx="2883000" cy="2335200"/>
          </a:xfrm>
          <a:prstGeom prst="rect">
            <a:avLst/>
          </a:prstGeom>
          <a:solidFill>
            <a:srgbClr val="F1090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g2453fb3fdad_0_1379"/>
          <p:cNvSpPr/>
          <p:nvPr/>
        </p:nvSpPr>
        <p:spPr>
          <a:xfrm>
            <a:off x="16453650" y="0"/>
            <a:ext cx="1834200" cy="10391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g2453fb3fdad_0_1379"/>
          <p:cNvSpPr txBox="1"/>
          <p:nvPr/>
        </p:nvSpPr>
        <p:spPr>
          <a:xfrm>
            <a:off x="1028700" y="392313"/>
            <a:ext cx="13218300" cy="203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s-ES" sz="66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Algoritmos (no solo) predictivos: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s-ES" sz="6600" dirty="0">
                <a:solidFill>
                  <a:schemeClr val="tx1"/>
                </a:solidFill>
              </a:rPr>
              <a:t>Calibración</a:t>
            </a:r>
            <a:r>
              <a:rPr lang="es-ES" sz="66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  <p:pic>
        <p:nvPicPr>
          <p:cNvPr id="141" name="Google Shape;141;g2453fb3fdad_0_137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5400000">
            <a:off x="15977011" y="1044614"/>
            <a:ext cx="3212338" cy="112311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n 2" descr="Personas sentadas en una mesa&#10;&#10;Descripción generada automáticamente">
            <a:extLst>
              <a:ext uri="{FF2B5EF4-FFF2-40B4-BE49-F238E27FC236}">
                <a16:creationId xmlns:a16="http://schemas.microsoft.com/office/drawing/2014/main" id="{B61689E5-8AE8-A78C-B046-D531D5FFEE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1500" y="2550187"/>
            <a:ext cx="13948012" cy="7344500"/>
          </a:xfrm>
          <a:prstGeom prst="rect">
            <a:avLst/>
          </a:prstGeom>
        </p:spPr>
      </p:pic>
      <p:sp>
        <p:nvSpPr>
          <p:cNvPr id="4" name="Bocadillo: rectángulo con esquinas redondeadas 3">
            <a:extLst>
              <a:ext uri="{FF2B5EF4-FFF2-40B4-BE49-F238E27FC236}">
                <a16:creationId xmlns:a16="http://schemas.microsoft.com/office/drawing/2014/main" id="{C18FB2E6-EAE0-5A49-D38B-76F6D4147628}"/>
              </a:ext>
            </a:extLst>
          </p:cNvPr>
          <p:cNvSpPr/>
          <p:nvPr/>
        </p:nvSpPr>
        <p:spPr>
          <a:xfrm>
            <a:off x="9675000" y="2055148"/>
            <a:ext cx="4572000" cy="1869710"/>
          </a:xfrm>
          <a:prstGeom prst="wedgeRoundRectCallout">
            <a:avLst>
              <a:gd name="adj1" fmla="val -64416"/>
              <a:gd name="adj2" fmla="val 24543"/>
              <a:gd name="adj3" fmla="val 16667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2800" dirty="0"/>
              <a:t>Nuestra competencia ha bajado los precios un 7%. </a:t>
            </a:r>
          </a:p>
        </p:txBody>
      </p:sp>
      <p:sp>
        <p:nvSpPr>
          <p:cNvPr id="5" name="Bocadillo: rectángulo con esquinas redondeadas 4">
            <a:extLst>
              <a:ext uri="{FF2B5EF4-FFF2-40B4-BE49-F238E27FC236}">
                <a16:creationId xmlns:a16="http://schemas.microsoft.com/office/drawing/2014/main" id="{946A8510-933E-9953-0561-74176F99542B}"/>
              </a:ext>
            </a:extLst>
          </p:cNvPr>
          <p:cNvSpPr/>
          <p:nvPr/>
        </p:nvSpPr>
        <p:spPr>
          <a:xfrm>
            <a:off x="3600159" y="4487194"/>
            <a:ext cx="4572000" cy="1735243"/>
          </a:xfrm>
          <a:prstGeom prst="wedgeRoundRectCallout">
            <a:avLst>
              <a:gd name="adj1" fmla="val -65334"/>
              <a:gd name="adj2" fmla="val -21417"/>
              <a:gd name="adj3" fmla="val 16667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2800" dirty="0"/>
              <a:t>Nuestra estrategia de retención necesita ser revisada.</a:t>
            </a:r>
          </a:p>
        </p:txBody>
      </p:sp>
    </p:spTree>
    <p:extLst>
      <p:ext uri="{BB962C8B-B14F-4D97-AF65-F5344CB8AC3E}">
        <p14:creationId xmlns:p14="http://schemas.microsoft.com/office/powerpoint/2010/main" val="21921762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9F8"/>
        </a:solidFill>
        <a:effectLst/>
      </p:bgPr>
    </p:bg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453fb3fdad_0_1594"/>
          <p:cNvSpPr/>
          <p:nvPr/>
        </p:nvSpPr>
        <p:spPr>
          <a:xfrm>
            <a:off x="0" y="0"/>
            <a:ext cx="2883000" cy="1616700"/>
          </a:xfrm>
          <a:prstGeom prst="rect">
            <a:avLst/>
          </a:prstGeom>
          <a:solidFill>
            <a:srgbClr val="F1090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g2453fb3fdad_0_1594"/>
          <p:cNvSpPr/>
          <p:nvPr/>
        </p:nvSpPr>
        <p:spPr>
          <a:xfrm>
            <a:off x="16453650" y="0"/>
            <a:ext cx="1834200" cy="10391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g2453fb3fdad_0_1594"/>
          <p:cNvSpPr txBox="1"/>
          <p:nvPr/>
        </p:nvSpPr>
        <p:spPr>
          <a:xfrm>
            <a:off x="1028700" y="392313"/>
            <a:ext cx="13218300" cy="10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Arial"/>
              <a:buNone/>
            </a:pPr>
            <a:r>
              <a:rPr lang="es-ES" sz="6500">
                <a:solidFill>
                  <a:srgbClr val="231F1D"/>
                </a:solidFill>
                <a:latin typeface="Jost Medium"/>
                <a:ea typeface="Jost Medium"/>
                <a:cs typeface="Jost Medium"/>
                <a:sym typeface="Jost Medium"/>
              </a:rPr>
              <a:t>Hablemos de aplicaciones I</a:t>
            </a:r>
            <a:endParaRPr sz="1400" i="0" u="none" strike="noStrike" cap="none">
              <a:solidFill>
                <a:srgbClr val="000000"/>
              </a:solidFill>
              <a:latin typeface="Jost Medium"/>
              <a:ea typeface="Jost Medium"/>
              <a:cs typeface="Jost Medium"/>
              <a:sym typeface="Jost Medium"/>
            </a:endParaRPr>
          </a:p>
        </p:txBody>
      </p:sp>
      <p:pic>
        <p:nvPicPr>
          <p:cNvPr id="168" name="Google Shape;168;g2453fb3fdad_0_159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5400000">
            <a:off x="15977011" y="1044614"/>
            <a:ext cx="3212338" cy="11231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g2453fb3fdad_0_15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6125" y="1785126"/>
            <a:ext cx="14554200" cy="800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9F8"/>
        </a:solidFill>
        <a:effectLst/>
      </p:bgPr>
    </p:bg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453fb3fdad_0_1602"/>
          <p:cNvSpPr/>
          <p:nvPr/>
        </p:nvSpPr>
        <p:spPr>
          <a:xfrm>
            <a:off x="0" y="0"/>
            <a:ext cx="2883000" cy="1616700"/>
          </a:xfrm>
          <a:prstGeom prst="rect">
            <a:avLst/>
          </a:prstGeom>
          <a:solidFill>
            <a:srgbClr val="F1090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g2453fb3fdad_0_1602"/>
          <p:cNvSpPr/>
          <p:nvPr/>
        </p:nvSpPr>
        <p:spPr>
          <a:xfrm>
            <a:off x="16453650" y="0"/>
            <a:ext cx="1834200" cy="10391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g2453fb3fdad_0_1602"/>
          <p:cNvSpPr txBox="1"/>
          <p:nvPr/>
        </p:nvSpPr>
        <p:spPr>
          <a:xfrm>
            <a:off x="1028700" y="392313"/>
            <a:ext cx="13218300" cy="10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Arial"/>
              <a:buNone/>
            </a:pPr>
            <a:r>
              <a:rPr lang="es-ES" sz="6500">
                <a:solidFill>
                  <a:srgbClr val="231F1D"/>
                </a:solidFill>
                <a:latin typeface="Jost Medium"/>
                <a:ea typeface="Jost Medium"/>
                <a:cs typeface="Jost Medium"/>
                <a:sym typeface="Jost Medium"/>
              </a:rPr>
              <a:t>Hablemos de aplicaciones II</a:t>
            </a:r>
            <a:endParaRPr sz="1400" i="0" u="none" strike="noStrike" cap="none">
              <a:solidFill>
                <a:srgbClr val="000000"/>
              </a:solidFill>
              <a:latin typeface="Jost Medium"/>
              <a:ea typeface="Jost Medium"/>
              <a:cs typeface="Jost Medium"/>
              <a:sym typeface="Jost Medium"/>
            </a:endParaRPr>
          </a:p>
        </p:txBody>
      </p:sp>
      <p:pic>
        <p:nvPicPr>
          <p:cNvPr id="177" name="Google Shape;177;g2453fb3fdad_0_160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5400000">
            <a:off x="15977011" y="1044614"/>
            <a:ext cx="3212338" cy="11231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g2453fb3fdad_0_16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6075" y="1769100"/>
            <a:ext cx="15078075" cy="828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9F8"/>
        </a:solidFill>
        <a:effectLst/>
      </p:bgPr>
    </p:bg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453fb3fdad_0_1610"/>
          <p:cNvSpPr/>
          <p:nvPr/>
        </p:nvSpPr>
        <p:spPr>
          <a:xfrm>
            <a:off x="0" y="0"/>
            <a:ext cx="2883000" cy="1616700"/>
          </a:xfrm>
          <a:prstGeom prst="rect">
            <a:avLst/>
          </a:prstGeom>
          <a:solidFill>
            <a:srgbClr val="F1090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g2453fb3fdad_0_1610"/>
          <p:cNvSpPr/>
          <p:nvPr/>
        </p:nvSpPr>
        <p:spPr>
          <a:xfrm>
            <a:off x="16453650" y="0"/>
            <a:ext cx="1834200" cy="10391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g2453fb3fdad_0_1610"/>
          <p:cNvSpPr txBox="1"/>
          <p:nvPr/>
        </p:nvSpPr>
        <p:spPr>
          <a:xfrm>
            <a:off x="1028700" y="392313"/>
            <a:ext cx="13218300" cy="10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Arial"/>
              <a:buNone/>
            </a:pPr>
            <a:r>
              <a:rPr lang="es-ES" sz="6500">
                <a:solidFill>
                  <a:srgbClr val="231F1D"/>
                </a:solidFill>
                <a:latin typeface="Jost Medium"/>
                <a:ea typeface="Jost Medium"/>
                <a:cs typeface="Jost Medium"/>
                <a:sym typeface="Jost Medium"/>
              </a:rPr>
              <a:t>Hablemos de aplicaciones III</a:t>
            </a:r>
            <a:endParaRPr sz="1400" i="0" u="none" strike="noStrike" cap="none">
              <a:solidFill>
                <a:srgbClr val="000000"/>
              </a:solidFill>
              <a:latin typeface="Jost Medium"/>
              <a:ea typeface="Jost Medium"/>
              <a:cs typeface="Jost Medium"/>
              <a:sym typeface="Jost Medium"/>
            </a:endParaRPr>
          </a:p>
        </p:txBody>
      </p:sp>
      <p:pic>
        <p:nvPicPr>
          <p:cNvPr id="186" name="Google Shape;186;g2453fb3fdad_0_16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5400000">
            <a:off x="15977011" y="1044614"/>
            <a:ext cx="3212338" cy="11231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g2453fb3fdad_0_16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3325" y="2055225"/>
            <a:ext cx="14668500" cy="7419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9F8"/>
        </a:solidFill>
        <a:effectLst/>
      </p:bgPr>
    </p:bg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453fb3fdad_0_1618"/>
          <p:cNvSpPr/>
          <p:nvPr/>
        </p:nvSpPr>
        <p:spPr>
          <a:xfrm>
            <a:off x="0" y="0"/>
            <a:ext cx="2883000" cy="1616700"/>
          </a:xfrm>
          <a:prstGeom prst="rect">
            <a:avLst/>
          </a:prstGeom>
          <a:solidFill>
            <a:srgbClr val="F1090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g2453fb3fdad_0_1618"/>
          <p:cNvSpPr/>
          <p:nvPr/>
        </p:nvSpPr>
        <p:spPr>
          <a:xfrm>
            <a:off x="16453650" y="0"/>
            <a:ext cx="1834200" cy="10391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g2453fb3fdad_0_1618"/>
          <p:cNvSpPr txBox="1"/>
          <p:nvPr/>
        </p:nvSpPr>
        <p:spPr>
          <a:xfrm>
            <a:off x="1028700" y="392313"/>
            <a:ext cx="13218300" cy="10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Arial"/>
              <a:buNone/>
            </a:pPr>
            <a:r>
              <a:rPr lang="es-ES" sz="6500">
                <a:solidFill>
                  <a:srgbClr val="231F1D"/>
                </a:solidFill>
                <a:latin typeface="Jost Medium"/>
                <a:ea typeface="Jost Medium"/>
                <a:cs typeface="Jost Medium"/>
                <a:sym typeface="Jost Medium"/>
              </a:rPr>
              <a:t>Hablemos de aplicaciones IV</a:t>
            </a:r>
            <a:endParaRPr sz="1400" i="0" u="none" strike="noStrike" cap="none">
              <a:solidFill>
                <a:srgbClr val="000000"/>
              </a:solidFill>
              <a:latin typeface="Jost Medium"/>
              <a:ea typeface="Jost Medium"/>
              <a:cs typeface="Jost Medium"/>
              <a:sym typeface="Jost Medium"/>
            </a:endParaRPr>
          </a:p>
        </p:txBody>
      </p:sp>
      <p:pic>
        <p:nvPicPr>
          <p:cNvPr id="195" name="Google Shape;195;g2453fb3fdad_0_16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5400000">
            <a:off x="15977011" y="1044614"/>
            <a:ext cx="3212338" cy="11231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g2453fb3fdad_0_16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3000" y="1754800"/>
            <a:ext cx="15241905" cy="8365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9F8"/>
        </a:solidFill>
        <a:effectLst/>
      </p:bgPr>
    </p:bg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453fb3fdad_0_1626"/>
          <p:cNvSpPr/>
          <p:nvPr/>
        </p:nvSpPr>
        <p:spPr>
          <a:xfrm>
            <a:off x="0" y="0"/>
            <a:ext cx="2883000" cy="1616700"/>
          </a:xfrm>
          <a:prstGeom prst="rect">
            <a:avLst/>
          </a:prstGeom>
          <a:solidFill>
            <a:srgbClr val="F1090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g2453fb3fdad_0_1626"/>
          <p:cNvSpPr/>
          <p:nvPr/>
        </p:nvSpPr>
        <p:spPr>
          <a:xfrm>
            <a:off x="16453650" y="0"/>
            <a:ext cx="1834200" cy="10391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g2453fb3fdad_0_1626"/>
          <p:cNvSpPr txBox="1"/>
          <p:nvPr/>
        </p:nvSpPr>
        <p:spPr>
          <a:xfrm>
            <a:off x="1028700" y="392313"/>
            <a:ext cx="13218300" cy="10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Arial"/>
              <a:buNone/>
            </a:pPr>
            <a:r>
              <a:rPr lang="es-ES" sz="6500">
                <a:solidFill>
                  <a:srgbClr val="231F1D"/>
                </a:solidFill>
                <a:latin typeface="Jost Medium"/>
                <a:ea typeface="Jost Medium"/>
                <a:cs typeface="Jost Medium"/>
                <a:sym typeface="Jost Medium"/>
              </a:rPr>
              <a:t>Hablemos de aplicaciones V</a:t>
            </a:r>
            <a:endParaRPr sz="1400" i="0" u="none" strike="noStrike" cap="none">
              <a:solidFill>
                <a:srgbClr val="000000"/>
              </a:solidFill>
              <a:latin typeface="Jost Medium"/>
              <a:ea typeface="Jost Medium"/>
              <a:cs typeface="Jost Medium"/>
              <a:sym typeface="Jost Medium"/>
            </a:endParaRPr>
          </a:p>
        </p:txBody>
      </p:sp>
      <p:pic>
        <p:nvPicPr>
          <p:cNvPr id="204" name="Google Shape;204;g2453fb3fdad_0_16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5400000">
            <a:off x="15977011" y="1044614"/>
            <a:ext cx="3212338" cy="11231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g2453fb3fdad_0_16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68325" y="1769100"/>
            <a:ext cx="9782700" cy="508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g2453fb3fdad_0_16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11125" y="7124725"/>
            <a:ext cx="4015706" cy="2160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g2453fb3fdad_0_16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380000" y="7124725"/>
            <a:ext cx="4320900" cy="2160450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g2453fb3fdad_0_1626"/>
          <p:cNvSpPr txBox="1"/>
          <p:nvPr/>
        </p:nvSpPr>
        <p:spPr>
          <a:xfrm>
            <a:off x="3711200" y="9451900"/>
            <a:ext cx="4015800" cy="6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900">
                <a:solidFill>
                  <a:srgbClr val="231F1D"/>
                </a:solidFill>
                <a:latin typeface="Jost"/>
                <a:ea typeface="Jost"/>
                <a:cs typeface="Jost"/>
                <a:sym typeface="Jost"/>
              </a:rPr>
              <a:t>Her (2013)</a:t>
            </a:r>
            <a:endParaRPr sz="300"/>
          </a:p>
        </p:txBody>
      </p:sp>
      <p:sp>
        <p:nvSpPr>
          <p:cNvPr id="209" name="Google Shape;209;g2453fb3fdad_0_1626"/>
          <p:cNvSpPr txBox="1"/>
          <p:nvPr/>
        </p:nvSpPr>
        <p:spPr>
          <a:xfrm>
            <a:off x="8532550" y="9532775"/>
            <a:ext cx="4015800" cy="6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900">
                <a:solidFill>
                  <a:srgbClr val="231F1D"/>
                </a:solidFill>
                <a:latin typeface="Jost"/>
                <a:ea typeface="Jost"/>
                <a:cs typeface="Jost"/>
                <a:sym typeface="Jost"/>
              </a:rPr>
              <a:t>Ex-Machina (2014)</a:t>
            </a:r>
            <a:endParaRPr sz="3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9F8"/>
        </a:solidFill>
        <a:effectLst/>
      </p:bgPr>
    </p:bg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Google Shape;254;g2453fb3fdad_0_16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0901" y="2"/>
            <a:ext cx="14666166" cy="10287001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g2453fb3fdad_0_1675"/>
          <p:cNvSpPr/>
          <p:nvPr/>
        </p:nvSpPr>
        <p:spPr>
          <a:xfrm rot="-5400000">
            <a:off x="-787950" y="8191950"/>
            <a:ext cx="2883000" cy="1307100"/>
          </a:xfrm>
          <a:prstGeom prst="rect">
            <a:avLst/>
          </a:prstGeom>
          <a:solidFill>
            <a:srgbClr val="F1090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g2453fb3fdad_0_1675"/>
          <p:cNvSpPr/>
          <p:nvPr/>
        </p:nvSpPr>
        <p:spPr>
          <a:xfrm>
            <a:off x="16453650" y="0"/>
            <a:ext cx="1834200" cy="10287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Google Shape;257;g2453fb3fdad_0_1675"/>
          <p:cNvSpPr txBox="1"/>
          <p:nvPr/>
        </p:nvSpPr>
        <p:spPr>
          <a:xfrm rot="-5400000">
            <a:off x="-4150350" y="4896747"/>
            <a:ext cx="9921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Arial"/>
              <a:buNone/>
            </a:pPr>
            <a:r>
              <a:rPr lang="es-ES" sz="3600">
                <a:solidFill>
                  <a:srgbClr val="231F1D"/>
                </a:solidFill>
                <a:latin typeface="Jost Medium"/>
                <a:ea typeface="Jost Medium"/>
                <a:cs typeface="Jost Medium"/>
                <a:sym typeface="Jost Medium"/>
              </a:rPr>
              <a:t>¿Qué piden las empresas?</a:t>
            </a:r>
            <a:endParaRPr sz="100" i="0" u="none" strike="noStrike" cap="none">
              <a:solidFill>
                <a:srgbClr val="000000"/>
              </a:solidFill>
              <a:latin typeface="Jost Medium"/>
              <a:ea typeface="Jost Medium"/>
              <a:cs typeface="Jost Medium"/>
              <a:sym typeface="Jost Medium"/>
            </a:endParaRPr>
          </a:p>
        </p:txBody>
      </p:sp>
      <p:pic>
        <p:nvPicPr>
          <p:cNvPr id="258" name="Google Shape;258;g2453fb3fdad_0_167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5400000">
            <a:off x="15977011" y="1044614"/>
            <a:ext cx="3212338" cy="1123111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g2453fb3fdad_0_1675">
            <a:hlinkClick r:id="rId5"/>
          </p:cNvPr>
          <p:cNvSpPr txBox="1"/>
          <p:nvPr/>
        </p:nvSpPr>
        <p:spPr>
          <a:xfrm rot="-5400000">
            <a:off x="-989249" y="7702628"/>
            <a:ext cx="49065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100" u="sng" dirty="0">
                <a:solidFill>
                  <a:srgbClr val="3D85C6"/>
                </a:solidFill>
                <a:latin typeface="Jost"/>
                <a:ea typeface="Jost"/>
                <a:cs typeface="Jost"/>
                <a:sym typeface="Jost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Fuente</a:t>
            </a:r>
            <a:endParaRPr sz="2100" dirty="0">
              <a:solidFill>
                <a:srgbClr val="3D85C6"/>
              </a:solidFill>
              <a:latin typeface="Jost"/>
              <a:ea typeface="Jost"/>
              <a:cs typeface="Jost"/>
              <a:sym typeface="Jost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9F8"/>
        </a:solidFill>
        <a:effectLst/>
      </p:bgPr>
    </p:bg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2453fb3fdad_0_1675"/>
          <p:cNvSpPr/>
          <p:nvPr/>
        </p:nvSpPr>
        <p:spPr>
          <a:xfrm rot="-5400000">
            <a:off x="-787950" y="8191950"/>
            <a:ext cx="2883000" cy="1307100"/>
          </a:xfrm>
          <a:prstGeom prst="rect">
            <a:avLst/>
          </a:prstGeom>
          <a:solidFill>
            <a:srgbClr val="F1090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g2453fb3fdad_0_1675"/>
          <p:cNvSpPr/>
          <p:nvPr/>
        </p:nvSpPr>
        <p:spPr>
          <a:xfrm>
            <a:off x="16453650" y="0"/>
            <a:ext cx="1834200" cy="10287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Google Shape;257;g2453fb3fdad_0_1675"/>
          <p:cNvSpPr txBox="1"/>
          <p:nvPr/>
        </p:nvSpPr>
        <p:spPr>
          <a:xfrm rot="-5400000">
            <a:off x="-4150350" y="4758299"/>
            <a:ext cx="9921600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Arial"/>
              <a:buNone/>
            </a:pPr>
            <a:r>
              <a:rPr lang="es-ES" sz="3600" dirty="0">
                <a:solidFill>
                  <a:srgbClr val="231F1D"/>
                </a:solidFill>
                <a:latin typeface="Jost Medium"/>
                <a:ea typeface="Jost Medium"/>
                <a:cs typeface="Jost Medium"/>
                <a:sym typeface="Jost Medium"/>
              </a:rPr>
              <a:t>¿Qué herramientas existen?</a:t>
            </a:r>
            <a:endParaRPr sz="100" i="0" u="none" strike="noStrike" cap="none" dirty="0">
              <a:solidFill>
                <a:srgbClr val="000000"/>
              </a:solidFill>
              <a:latin typeface="Jost Medium"/>
              <a:ea typeface="Jost Medium"/>
              <a:cs typeface="Jost Medium"/>
              <a:sym typeface="Jost Medium"/>
            </a:endParaRPr>
          </a:p>
        </p:txBody>
      </p:sp>
      <p:pic>
        <p:nvPicPr>
          <p:cNvPr id="258" name="Google Shape;258;g2453fb3fdad_0_16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5400000">
            <a:off x="15977011" y="1044614"/>
            <a:ext cx="3212338" cy="1123111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n 4" descr="Tabla&#10;&#10;Descripción generada automáticamente con confianza media">
            <a:extLst>
              <a:ext uri="{FF2B5EF4-FFF2-40B4-BE49-F238E27FC236}">
                <a16:creationId xmlns:a16="http://schemas.microsoft.com/office/drawing/2014/main" id="{23EC73E1-A5AE-5159-4374-FB7D2B26A5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7101" y="818735"/>
            <a:ext cx="15714524" cy="8126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2007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9F8"/>
        </a:solid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453fb3fdad_0_6"/>
          <p:cNvSpPr/>
          <p:nvPr/>
        </p:nvSpPr>
        <p:spPr>
          <a:xfrm>
            <a:off x="12112025" y="0"/>
            <a:ext cx="6176100" cy="4404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g2453fb3fdad_0_6"/>
          <p:cNvSpPr/>
          <p:nvPr/>
        </p:nvSpPr>
        <p:spPr>
          <a:xfrm>
            <a:off x="0" y="-164081"/>
            <a:ext cx="3733200" cy="2221800"/>
          </a:xfrm>
          <a:prstGeom prst="rect">
            <a:avLst/>
          </a:prstGeom>
          <a:solidFill>
            <a:srgbClr val="F1090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g2453fb3fdad_0_6"/>
          <p:cNvSpPr txBox="1"/>
          <p:nvPr/>
        </p:nvSpPr>
        <p:spPr>
          <a:xfrm>
            <a:off x="1028700" y="1028700"/>
            <a:ext cx="7607100" cy="10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lang="es-ES" sz="7000" b="1" i="0" u="none" strike="noStrike" cap="none">
                <a:solidFill>
                  <a:srgbClr val="231F1D"/>
                </a:solidFill>
                <a:latin typeface="Jost"/>
                <a:ea typeface="Jost"/>
                <a:cs typeface="Jost"/>
                <a:sym typeface="Jost"/>
              </a:rPr>
              <a:t>Índice</a:t>
            </a:r>
            <a:endParaRPr sz="1400" i="0" u="none" strike="noStrike" cap="none">
              <a:solidFill>
                <a:srgbClr val="000000"/>
              </a:solidFill>
              <a:latin typeface="Jost"/>
              <a:ea typeface="Jost"/>
              <a:cs typeface="Jost"/>
              <a:sym typeface="Jost"/>
            </a:endParaRPr>
          </a:p>
        </p:txBody>
      </p:sp>
      <p:pic>
        <p:nvPicPr>
          <p:cNvPr id="74" name="Google Shape;74;g2453fb3fdad_0_6"/>
          <p:cNvPicPr preferRelativeResize="0"/>
          <p:nvPr/>
        </p:nvPicPr>
        <p:blipFill rotWithShape="1">
          <a:blip r:embed="rId3">
            <a:alphaModFix/>
          </a:blip>
          <a:srcRect l="26385" r="26380"/>
          <a:stretch/>
        </p:blipFill>
        <p:spPr>
          <a:xfrm>
            <a:off x="10661320" y="1028700"/>
            <a:ext cx="6597978" cy="9306771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g2453fb3fdad_0_6"/>
          <p:cNvSpPr txBox="1"/>
          <p:nvPr/>
        </p:nvSpPr>
        <p:spPr>
          <a:xfrm>
            <a:off x="1028697" y="2666322"/>
            <a:ext cx="7607100" cy="534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marR="0" lvl="0" indent="-482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31F1D"/>
              </a:buClr>
              <a:buSzPts val="4000"/>
              <a:buFont typeface="Jost"/>
              <a:buChar char="❏"/>
            </a:pPr>
            <a:r>
              <a:rPr lang="es-ES" sz="4000">
                <a:solidFill>
                  <a:srgbClr val="231F1D"/>
                </a:solidFill>
                <a:latin typeface="Jost"/>
                <a:ea typeface="Jost"/>
                <a:cs typeface="Jost"/>
                <a:sym typeface="Jost"/>
              </a:rPr>
              <a:t>Hablemos de nosotros</a:t>
            </a:r>
            <a:endParaRPr sz="1400" i="0" u="none" strike="noStrike" cap="none">
              <a:solidFill>
                <a:srgbClr val="000000"/>
              </a:solidFill>
              <a:latin typeface="Jost"/>
              <a:ea typeface="Jost"/>
              <a:cs typeface="Jost"/>
              <a:sym typeface="Jost"/>
            </a:endParaRPr>
          </a:p>
          <a:p>
            <a:pPr marL="457200" marR="0" lvl="0" indent="-482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31F1D"/>
              </a:buClr>
              <a:buSzPts val="4000"/>
              <a:buFont typeface="Jost"/>
              <a:buChar char="❏"/>
            </a:pPr>
            <a:r>
              <a:rPr lang="es-ES" sz="4000">
                <a:solidFill>
                  <a:srgbClr val="231F1D"/>
                </a:solidFill>
                <a:latin typeface="Jost"/>
                <a:ea typeface="Jost"/>
                <a:cs typeface="Jost"/>
                <a:sym typeface="Jost"/>
              </a:rPr>
              <a:t>¿Científico de datos?</a:t>
            </a:r>
            <a:endParaRPr sz="1400" i="0" u="none" strike="noStrike" cap="none">
              <a:solidFill>
                <a:srgbClr val="000000"/>
              </a:solidFill>
              <a:latin typeface="Jost"/>
              <a:ea typeface="Jost"/>
              <a:cs typeface="Jost"/>
              <a:sym typeface="Jost"/>
            </a:endParaRPr>
          </a:p>
          <a:p>
            <a:pPr marL="457200" marR="0" lvl="0" indent="-482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31F1D"/>
              </a:buClr>
              <a:buSzPts val="4000"/>
              <a:buFont typeface="Jost"/>
              <a:buChar char="❏"/>
            </a:pPr>
            <a:r>
              <a:rPr lang="es-ES" sz="4000">
                <a:solidFill>
                  <a:srgbClr val="231F1D"/>
                </a:solidFill>
                <a:latin typeface="Jost"/>
                <a:ea typeface="Jost"/>
                <a:cs typeface="Jost"/>
                <a:sym typeface="Jost"/>
              </a:rPr>
              <a:t>El Bootcamp</a:t>
            </a:r>
            <a:endParaRPr sz="4000">
              <a:solidFill>
                <a:srgbClr val="231F1D"/>
              </a:solidFill>
              <a:latin typeface="Jost"/>
              <a:ea typeface="Jost"/>
              <a:cs typeface="Jost"/>
              <a:sym typeface="Jost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ES" sz="3500">
                <a:solidFill>
                  <a:srgbClr val="231F1D"/>
                </a:solidFill>
                <a:latin typeface="Jost"/>
                <a:ea typeface="Jost"/>
                <a:cs typeface="Jost"/>
                <a:sym typeface="Jost"/>
              </a:rPr>
              <a:t>	</a:t>
            </a:r>
            <a:r>
              <a:rPr lang="es-ES" sz="2500">
                <a:solidFill>
                  <a:srgbClr val="231F1D"/>
                </a:solidFill>
                <a:latin typeface="Jost"/>
                <a:ea typeface="Jost"/>
                <a:cs typeface="Jost"/>
                <a:sym typeface="Jost"/>
              </a:rPr>
              <a:t>Calendario + Horario</a:t>
            </a:r>
            <a:endParaRPr sz="2500">
              <a:solidFill>
                <a:srgbClr val="231F1D"/>
              </a:solidFill>
              <a:latin typeface="Jost"/>
              <a:ea typeface="Jost"/>
              <a:cs typeface="Jost"/>
              <a:sym typeface="Jost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ES" sz="2500">
                <a:solidFill>
                  <a:srgbClr val="231F1D"/>
                </a:solidFill>
                <a:latin typeface="Jost"/>
                <a:ea typeface="Jost"/>
                <a:cs typeface="Jost"/>
                <a:sym typeface="Jost"/>
              </a:rPr>
              <a:t>	Temario + Entregas + Herramientas</a:t>
            </a:r>
            <a:endParaRPr sz="2500">
              <a:solidFill>
                <a:srgbClr val="231F1D"/>
              </a:solidFill>
              <a:latin typeface="Jost"/>
              <a:ea typeface="Jost"/>
              <a:cs typeface="Jost"/>
              <a:sym typeface="Jost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ES" sz="2500">
                <a:solidFill>
                  <a:srgbClr val="231F1D"/>
                </a:solidFill>
                <a:latin typeface="Jost"/>
                <a:ea typeface="Jost"/>
                <a:cs typeface="Jost"/>
                <a:sym typeface="Jost"/>
              </a:rPr>
              <a:t>	Guidelines</a:t>
            </a:r>
            <a:endParaRPr sz="2500">
              <a:solidFill>
                <a:srgbClr val="231F1D"/>
              </a:solidFill>
              <a:latin typeface="Jost"/>
              <a:ea typeface="Jost"/>
              <a:cs typeface="Jost"/>
              <a:sym typeface="Jost"/>
            </a:endParaRPr>
          </a:p>
          <a:p>
            <a:pPr marL="0" marR="0" lvl="0" indent="0" algn="l" rtl="0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endParaRPr sz="4000" b="1" i="0" u="none" strike="noStrike" cap="none">
              <a:solidFill>
                <a:srgbClr val="231F1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6" name="Google Shape;76;g2453fb3fdad_0_6"/>
          <p:cNvPicPr preferRelativeResize="0"/>
          <p:nvPr/>
        </p:nvPicPr>
        <p:blipFill rotWithShape="1">
          <a:blip r:embed="rId4">
            <a:alphaModFix/>
          </a:blip>
          <a:srcRect l="28170" r="28166"/>
          <a:stretch/>
        </p:blipFill>
        <p:spPr>
          <a:xfrm>
            <a:off x="11426808" y="1813572"/>
            <a:ext cx="5067006" cy="7737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g2453fb3fdad_0_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33475" y="9122175"/>
            <a:ext cx="9491373" cy="88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Google Shape;273;g2453fb3fdad_0_100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075661" y="9163889"/>
            <a:ext cx="3212340" cy="11231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g2453fb3fdad_0_100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121650" y="2537825"/>
            <a:ext cx="12954000" cy="5314950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g2453fb3fdad_0_1003"/>
          <p:cNvSpPr txBox="1"/>
          <p:nvPr/>
        </p:nvSpPr>
        <p:spPr>
          <a:xfrm>
            <a:off x="252125" y="8254225"/>
            <a:ext cx="5361900" cy="15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s-ES" sz="3000" b="1" i="0" u="none" strike="noStrike" cap="none">
                <a:solidFill>
                  <a:srgbClr val="F10909"/>
                </a:solidFill>
                <a:latin typeface="Calibri"/>
                <a:ea typeface="Calibri"/>
                <a:cs typeface="Calibri"/>
                <a:sym typeface="Calibri"/>
              </a:rPr>
              <a:t>IA</a:t>
            </a:r>
            <a:r>
              <a:rPr lang="es-ES" sz="3000" b="0" i="0" u="none" strike="noStrike" cap="none">
                <a:solidFill>
                  <a:srgbClr val="F7F9F8"/>
                </a:solidFill>
                <a:latin typeface="Calibri"/>
                <a:ea typeface="Calibri"/>
                <a:cs typeface="Calibri"/>
                <a:sym typeface="Calibri"/>
              </a:rPr>
              <a:t> - Técnicas que posibilitan a máquinas </a:t>
            </a:r>
            <a:r>
              <a:rPr lang="es-ES" sz="3000" b="1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imitar la inteligencia humana</a:t>
            </a:r>
            <a:endParaRPr sz="3000" b="1" i="0" u="none" strike="noStrike" cap="non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6" name="Google Shape;276;g2453fb3fdad_0_1003"/>
          <p:cNvSpPr txBox="1"/>
          <p:nvPr/>
        </p:nvSpPr>
        <p:spPr>
          <a:xfrm>
            <a:off x="5614025" y="8155350"/>
            <a:ext cx="5361900" cy="2031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s-ES" sz="3000" b="1" i="0" u="none" strike="noStrike" cap="none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ML</a:t>
            </a:r>
            <a:r>
              <a:rPr lang="es-ES" sz="3000" b="0" i="0" u="none" strike="noStrike" cap="none" dirty="0">
                <a:solidFill>
                  <a:srgbClr val="F7F9F8"/>
                </a:solidFill>
                <a:latin typeface="Calibri"/>
                <a:ea typeface="Calibri"/>
                <a:cs typeface="Calibri"/>
                <a:sym typeface="Calibri"/>
              </a:rPr>
              <a:t> - Algoritmos que dan a una máquina la </a:t>
            </a:r>
            <a:r>
              <a:rPr lang="es-ES" sz="3000" b="1" i="0" u="none" strike="noStrike" cap="none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capacidad de aprender</a:t>
            </a:r>
            <a:r>
              <a:rPr lang="es-ES" sz="3000" b="0" i="0" u="none" strike="noStrike" cap="none" dirty="0">
                <a:solidFill>
                  <a:srgbClr val="F7F9F8"/>
                </a:solidFill>
                <a:latin typeface="Calibri"/>
                <a:ea typeface="Calibri"/>
                <a:cs typeface="Calibri"/>
                <a:sym typeface="Calibri"/>
              </a:rPr>
              <a:t> a partir de datos sin intervención humana.</a:t>
            </a:r>
            <a:endParaRPr sz="3000" b="1" i="0" u="none" strike="noStrike" cap="none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7" name="Google Shape;277;g2453fb3fdad_0_1003"/>
          <p:cNvSpPr txBox="1"/>
          <p:nvPr/>
        </p:nvSpPr>
        <p:spPr>
          <a:xfrm>
            <a:off x="10827250" y="8155350"/>
            <a:ext cx="5361900" cy="15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s-ES" sz="3000" b="1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DL</a:t>
            </a:r>
            <a:r>
              <a:rPr lang="es-ES" sz="3000" b="0" i="0" u="none" strike="noStrike" cap="none">
                <a:solidFill>
                  <a:srgbClr val="F7F9F8"/>
                </a:solidFill>
                <a:latin typeface="Calibri"/>
                <a:ea typeface="Calibri"/>
                <a:cs typeface="Calibri"/>
                <a:sym typeface="Calibri"/>
              </a:rPr>
              <a:t> - Rama de ML que utiliza </a:t>
            </a:r>
            <a:r>
              <a:rPr lang="es-ES" sz="3000" b="1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redes neuronales </a:t>
            </a:r>
            <a:r>
              <a:rPr lang="es-ES" sz="3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 varias capas.</a:t>
            </a:r>
            <a:endParaRPr sz="30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"/>
          <p:cNvSpPr/>
          <p:nvPr/>
        </p:nvSpPr>
        <p:spPr>
          <a:xfrm>
            <a:off x="983160" y="494280"/>
            <a:ext cx="10581900" cy="212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Arial"/>
              <a:buNone/>
            </a:pPr>
            <a:r>
              <a:rPr lang="es-ES" sz="6500" b="1" i="0" u="none" strike="noStrike" cap="none">
                <a:solidFill>
                  <a:srgbClr val="F7F9F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Calendario</a:t>
            </a:r>
            <a:endParaRPr sz="2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0" name="Google Shape;290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075720" y="9163800"/>
            <a:ext cx="3211560" cy="1122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87575" y="1788098"/>
            <a:ext cx="14112849" cy="737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9F8"/>
        </a:solidFill>
        <a:effectLst/>
      </p:bgPr>
    </p:bg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2453fb3fdad_0_159"/>
          <p:cNvSpPr/>
          <p:nvPr/>
        </p:nvSpPr>
        <p:spPr>
          <a:xfrm>
            <a:off x="13863856" y="0"/>
            <a:ext cx="4424100" cy="10383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" name="Google Shape;297;g2453fb3fdad_0_159"/>
          <p:cNvSpPr/>
          <p:nvPr/>
        </p:nvSpPr>
        <p:spPr>
          <a:xfrm>
            <a:off x="0" y="0"/>
            <a:ext cx="2883000" cy="2335200"/>
          </a:xfrm>
          <a:prstGeom prst="rect">
            <a:avLst/>
          </a:prstGeom>
          <a:solidFill>
            <a:srgbClr val="F1090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8" name="Google Shape;298;g2453fb3fdad_0_15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075661" y="9163889"/>
            <a:ext cx="3212338" cy="1123111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g2453fb3fdad_0_159"/>
          <p:cNvSpPr txBox="1"/>
          <p:nvPr/>
        </p:nvSpPr>
        <p:spPr>
          <a:xfrm>
            <a:off x="450400" y="771150"/>
            <a:ext cx="8628900" cy="10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lang="es-ES" sz="4900">
                <a:solidFill>
                  <a:srgbClr val="231F1D"/>
                </a:solidFill>
                <a:latin typeface="Jost Medium"/>
                <a:ea typeface="Jost Medium"/>
                <a:cs typeface="Jost Medium"/>
                <a:sym typeface="Jost Medium"/>
              </a:rPr>
              <a:t>Contenido del Bootcamp II</a:t>
            </a:r>
            <a:endParaRPr sz="100" i="0" u="none" strike="noStrike" cap="none">
              <a:solidFill>
                <a:srgbClr val="000000"/>
              </a:solidFill>
              <a:latin typeface="Jost Medium"/>
              <a:ea typeface="Jost Medium"/>
              <a:cs typeface="Jost Medium"/>
              <a:sym typeface="Jost Medium"/>
            </a:endParaRPr>
          </a:p>
        </p:txBody>
      </p:sp>
      <p:sp>
        <p:nvSpPr>
          <p:cNvPr id="300" name="Google Shape;300;g2453fb3fdad_0_159"/>
          <p:cNvSpPr txBox="1"/>
          <p:nvPr/>
        </p:nvSpPr>
        <p:spPr>
          <a:xfrm>
            <a:off x="617100" y="2900400"/>
            <a:ext cx="8628900" cy="13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lang="es-ES" sz="2700" b="1" dirty="0" err="1">
                <a:solidFill>
                  <a:srgbClr val="231F1D"/>
                </a:solidFill>
                <a:latin typeface="Jost"/>
                <a:ea typeface="Jost"/>
                <a:cs typeface="Jost"/>
                <a:sym typeface="Jost"/>
              </a:rPr>
              <a:t>Ramp</a:t>
            </a:r>
            <a:r>
              <a:rPr lang="es-ES" sz="2700" b="1" dirty="0">
                <a:solidFill>
                  <a:srgbClr val="231F1D"/>
                </a:solidFill>
                <a:latin typeface="Jost"/>
                <a:ea typeface="Jost"/>
                <a:cs typeface="Jost"/>
                <a:sym typeface="Jost"/>
              </a:rPr>
              <a:t> Up							(15%)</a:t>
            </a:r>
            <a:endParaRPr sz="2700" b="1" dirty="0">
              <a:solidFill>
                <a:srgbClr val="231F1D"/>
              </a:solidFill>
              <a:latin typeface="Jost"/>
              <a:ea typeface="Jost"/>
              <a:cs typeface="Jost"/>
              <a:sym typeface="Jost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lang="es-ES" sz="2100" dirty="0">
                <a:solidFill>
                  <a:srgbClr val="231F1D"/>
                </a:solidFill>
                <a:latin typeface="Jost Light"/>
                <a:ea typeface="Jost Light"/>
                <a:cs typeface="Jost Light"/>
                <a:sym typeface="Jost Light"/>
              </a:rPr>
              <a:t>Aprenderás a manejarte con Python, sus principales herramientas y los fundamentos matemáticos de Data </a:t>
            </a:r>
            <a:r>
              <a:rPr lang="es-ES" sz="2100" dirty="0" err="1">
                <a:solidFill>
                  <a:srgbClr val="231F1D"/>
                </a:solidFill>
                <a:latin typeface="Jost Light"/>
                <a:ea typeface="Jost Light"/>
                <a:cs typeface="Jost Light"/>
                <a:sym typeface="Jost Light"/>
              </a:rPr>
              <a:t>Science</a:t>
            </a:r>
            <a:r>
              <a:rPr lang="es-ES" sz="2100" dirty="0">
                <a:solidFill>
                  <a:srgbClr val="231F1D"/>
                </a:solidFill>
                <a:latin typeface="Jost Light"/>
                <a:ea typeface="Jost Light"/>
                <a:cs typeface="Jost Light"/>
                <a:sym typeface="Jost Light"/>
              </a:rPr>
              <a:t>.</a:t>
            </a:r>
            <a:endParaRPr sz="2100" dirty="0">
              <a:solidFill>
                <a:srgbClr val="231F1D"/>
              </a:solidFill>
              <a:latin typeface="Jost Light"/>
              <a:ea typeface="Jost Light"/>
              <a:cs typeface="Jost Light"/>
              <a:sym typeface="Jost Light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endParaRPr sz="2700" dirty="0">
              <a:solidFill>
                <a:srgbClr val="231F1D"/>
              </a:solidFill>
              <a:latin typeface="Jost Medium"/>
              <a:ea typeface="Jost Medium"/>
              <a:cs typeface="Jost Medium"/>
              <a:sym typeface="Jost Medium"/>
            </a:endParaRPr>
          </a:p>
        </p:txBody>
      </p:sp>
      <p:sp>
        <p:nvSpPr>
          <p:cNvPr id="301" name="Google Shape;301;g2453fb3fdad_0_159"/>
          <p:cNvSpPr txBox="1"/>
          <p:nvPr/>
        </p:nvSpPr>
        <p:spPr>
          <a:xfrm>
            <a:off x="636050" y="4538100"/>
            <a:ext cx="8628900" cy="13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lang="es-ES" sz="2700" b="1" dirty="0">
                <a:solidFill>
                  <a:srgbClr val="231F1D"/>
                </a:solidFill>
                <a:latin typeface="Jost"/>
                <a:ea typeface="Jost"/>
                <a:cs typeface="Jost"/>
                <a:sym typeface="Jost"/>
              </a:rPr>
              <a:t>Data </a:t>
            </a:r>
            <a:r>
              <a:rPr lang="es-ES" sz="2700" b="1" dirty="0" err="1">
                <a:solidFill>
                  <a:srgbClr val="231F1D"/>
                </a:solidFill>
                <a:latin typeface="Jost"/>
                <a:ea typeface="Jost"/>
                <a:cs typeface="Jost"/>
                <a:sym typeface="Jost"/>
              </a:rPr>
              <a:t>Analytics</a:t>
            </a:r>
            <a:r>
              <a:rPr lang="es-ES" sz="2700" b="1" dirty="0">
                <a:solidFill>
                  <a:srgbClr val="231F1D"/>
                </a:solidFill>
                <a:latin typeface="Jost"/>
                <a:ea typeface="Jost"/>
                <a:cs typeface="Jost"/>
                <a:sym typeface="Jost"/>
              </a:rPr>
              <a:t>						(40%)</a:t>
            </a:r>
            <a:endParaRPr sz="2700" b="1" u="sng" dirty="0">
              <a:solidFill>
                <a:srgbClr val="231F1D"/>
              </a:solidFill>
              <a:latin typeface="Jost"/>
              <a:ea typeface="Jost"/>
              <a:cs typeface="Jost"/>
              <a:sym typeface="Jost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lang="es-ES" sz="2100" dirty="0">
                <a:solidFill>
                  <a:srgbClr val="231F1D"/>
                </a:solidFill>
                <a:latin typeface="Jost Light"/>
                <a:ea typeface="Jost Light"/>
                <a:cs typeface="Jost Light"/>
                <a:sym typeface="Jost Light"/>
              </a:rPr>
              <a:t>Dominarás las técnicas de exploración y preparación de datos para su análisis y visualización.</a:t>
            </a:r>
            <a:endParaRPr sz="2100" dirty="0">
              <a:solidFill>
                <a:srgbClr val="231F1D"/>
              </a:solidFill>
              <a:latin typeface="Jost Light"/>
              <a:ea typeface="Jost Light"/>
              <a:cs typeface="Jost Light"/>
              <a:sym typeface="Jost Light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endParaRPr sz="2700" dirty="0">
              <a:solidFill>
                <a:srgbClr val="231F1D"/>
              </a:solidFill>
              <a:latin typeface="Jost Medium"/>
              <a:ea typeface="Jost Medium"/>
              <a:cs typeface="Jost Medium"/>
              <a:sym typeface="Jost Medium"/>
            </a:endParaRPr>
          </a:p>
        </p:txBody>
      </p:sp>
      <p:sp>
        <p:nvSpPr>
          <p:cNvPr id="302" name="Google Shape;302;g2453fb3fdad_0_159"/>
          <p:cNvSpPr txBox="1"/>
          <p:nvPr/>
        </p:nvSpPr>
        <p:spPr>
          <a:xfrm>
            <a:off x="636050" y="6331200"/>
            <a:ext cx="8628900" cy="13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lang="es-ES" sz="2700" b="1" dirty="0">
                <a:solidFill>
                  <a:srgbClr val="231F1D"/>
                </a:solidFill>
                <a:latin typeface="Jost"/>
                <a:ea typeface="Jost"/>
                <a:cs typeface="Jost"/>
                <a:sym typeface="Jost"/>
              </a:rPr>
              <a:t>Machine </a:t>
            </a:r>
            <a:r>
              <a:rPr lang="es-ES" sz="2700" b="1" dirty="0" err="1">
                <a:solidFill>
                  <a:srgbClr val="231F1D"/>
                </a:solidFill>
                <a:latin typeface="Jost"/>
                <a:ea typeface="Jost"/>
                <a:cs typeface="Jost"/>
                <a:sym typeface="Jost"/>
              </a:rPr>
              <a:t>Learning</a:t>
            </a:r>
            <a:r>
              <a:rPr lang="es-ES" sz="2700" b="1" dirty="0">
                <a:solidFill>
                  <a:srgbClr val="231F1D"/>
                </a:solidFill>
                <a:latin typeface="Jost"/>
                <a:ea typeface="Jost"/>
                <a:cs typeface="Jost"/>
                <a:sym typeface="Jost"/>
              </a:rPr>
              <a:t>					(30%)</a:t>
            </a:r>
            <a:endParaRPr sz="2700" b="1" u="sng" dirty="0">
              <a:solidFill>
                <a:srgbClr val="231F1D"/>
              </a:solidFill>
              <a:latin typeface="Jost"/>
              <a:ea typeface="Jost"/>
              <a:cs typeface="Jost"/>
              <a:sym typeface="Jost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lang="es-ES" sz="2100" dirty="0">
                <a:solidFill>
                  <a:srgbClr val="231F1D"/>
                </a:solidFill>
                <a:latin typeface="Jost Light"/>
                <a:ea typeface="Jost Light"/>
                <a:cs typeface="Jost Light"/>
                <a:sym typeface="Jost Light"/>
              </a:rPr>
              <a:t>Construirás tus propios modelos de aprendizaje de datos.</a:t>
            </a:r>
            <a:endParaRPr sz="2100" dirty="0">
              <a:solidFill>
                <a:srgbClr val="231F1D"/>
              </a:solidFill>
              <a:latin typeface="Jost Light"/>
              <a:ea typeface="Jost Light"/>
              <a:cs typeface="Jost Light"/>
              <a:sym typeface="Jost Light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endParaRPr sz="2700" dirty="0">
              <a:solidFill>
                <a:srgbClr val="231F1D"/>
              </a:solidFill>
              <a:latin typeface="Jost Medium"/>
              <a:ea typeface="Jost Medium"/>
              <a:cs typeface="Jost Medium"/>
              <a:sym typeface="Jost Medium"/>
            </a:endParaRPr>
          </a:p>
        </p:txBody>
      </p:sp>
      <p:sp>
        <p:nvSpPr>
          <p:cNvPr id="303" name="Google Shape;303;g2453fb3fdad_0_159"/>
          <p:cNvSpPr txBox="1"/>
          <p:nvPr/>
        </p:nvSpPr>
        <p:spPr>
          <a:xfrm>
            <a:off x="617100" y="7770600"/>
            <a:ext cx="8628900" cy="13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lang="es-ES" sz="2700" b="1" dirty="0">
                <a:solidFill>
                  <a:srgbClr val="231F1D"/>
                </a:solidFill>
                <a:latin typeface="Jost"/>
                <a:ea typeface="Jost"/>
                <a:cs typeface="Jost"/>
                <a:sym typeface="Jost"/>
              </a:rPr>
              <a:t>Data </a:t>
            </a:r>
            <a:r>
              <a:rPr lang="es-ES" sz="2700" b="1" dirty="0" err="1">
                <a:solidFill>
                  <a:srgbClr val="231F1D"/>
                </a:solidFill>
                <a:latin typeface="Jost"/>
                <a:ea typeface="Jost"/>
                <a:cs typeface="Jost"/>
                <a:sym typeface="Jost"/>
              </a:rPr>
              <a:t>Engineering</a:t>
            </a:r>
            <a:r>
              <a:rPr lang="es-ES" sz="2700" b="1" dirty="0">
                <a:solidFill>
                  <a:srgbClr val="231F1D"/>
                </a:solidFill>
                <a:latin typeface="Jost"/>
                <a:ea typeface="Jost"/>
                <a:cs typeface="Jost"/>
                <a:sym typeface="Jost"/>
              </a:rPr>
              <a:t>					(15%)</a:t>
            </a:r>
            <a:endParaRPr sz="2700" b="1" u="sng" dirty="0">
              <a:solidFill>
                <a:srgbClr val="231F1D"/>
              </a:solidFill>
              <a:latin typeface="Jost"/>
              <a:ea typeface="Jost"/>
              <a:cs typeface="Jost"/>
              <a:sym typeface="Jost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lang="es-ES" sz="2100" dirty="0">
                <a:solidFill>
                  <a:srgbClr val="231F1D"/>
                </a:solidFill>
                <a:latin typeface="Jost Light"/>
                <a:ea typeface="Jost Light"/>
                <a:cs typeface="Jost Light"/>
                <a:sym typeface="Jost Light"/>
              </a:rPr>
              <a:t>Conocerás cómo la ciencia de datos se convierte en un proceso de negocio y cómo desplegar nuestras soluciones de forma escalable</a:t>
            </a:r>
            <a:endParaRPr sz="2100" dirty="0">
              <a:solidFill>
                <a:srgbClr val="231F1D"/>
              </a:solidFill>
              <a:latin typeface="Jost Light"/>
              <a:ea typeface="Jost Light"/>
              <a:cs typeface="Jost Light"/>
              <a:sym typeface="Jost Light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endParaRPr sz="2700" dirty="0">
              <a:solidFill>
                <a:srgbClr val="231F1D"/>
              </a:solidFill>
              <a:latin typeface="Jost Medium"/>
              <a:ea typeface="Jost Medium"/>
              <a:cs typeface="Jost Medium"/>
              <a:sym typeface="Jost Medium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5"/>
          <p:cNvSpPr/>
          <p:nvPr/>
        </p:nvSpPr>
        <p:spPr>
          <a:xfrm>
            <a:off x="14974200" y="0"/>
            <a:ext cx="3313080" cy="4403160"/>
          </a:xfrm>
          <a:prstGeom prst="rect">
            <a:avLst/>
          </a:prstGeom>
          <a:solidFill>
            <a:srgbClr val="F1090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9" name="Google Shape;309;p5"/>
          <p:cNvPicPr preferRelativeResize="0"/>
          <p:nvPr/>
        </p:nvPicPr>
        <p:blipFill rotWithShape="1">
          <a:blip r:embed="rId3">
            <a:alphaModFix/>
          </a:blip>
          <a:srcRect l="29670" r="29666"/>
          <a:stretch/>
        </p:blipFill>
        <p:spPr>
          <a:xfrm>
            <a:off x="11596680" y="1028880"/>
            <a:ext cx="5662080" cy="9277560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5"/>
          <p:cNvSpPr/>
          <p:nvPr/>
        </p:nvSpPr>
        <p:spPr>
          <a:xfrm>
            <a:off x="0" y="-147240"/>
            <a:ext cx="10533600" cy="1058112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1" name="Google Shape;311;p5"/>
          <p:cNvPicPr preferRelativeResize="0"/>
          <p:nvPr/>
        </p:nvPicPr>
        <p:blipFill rotWithShape="1">
          <a:blip r:embed="rId4">
            <a:alphaModFix/>
          </a:blip>
          <a:srcRect l="27216" t="12500" r="17034" b="12500"/>
          <a:stretch/>
        </p:blipFill>
        <p:spPr>
          <a:xfrm>
            <a:off x="11143800" y="1368000"/>
            <a:ext cx="5803920" cy="10411200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5"/>
          <p:cNvSpPr/>
          <p:nvPr/>
        </p:nvSpPr>
        <p:spPr>
          <a:xfrm>
            <a:off x="1028880" y="799560"/>
            <a:ext cx="6582960" cy="51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s-ES" sz="2800" b="1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Ramp Up</a:t>
            </a:r>
            <a:endParaRPr sz="2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3" name="Google Shape;313;p5"/>
          <p:cNvCxnSpPr/>
          <p:nvPr/>
        </p:nvCxnSpPr>
        <p:spPr>
          <a:xfrm>
            <a:off x="1119960" y="1322640"/>
            <a:ext cx="8229600" cy="0"/>
          </a:xfrm>
          <a:prstGeom prst="straightConnector1">
            <a:avLst/>
          </a:prstGeom>
          <a:noFill/>
          <a:ln w="50800" cap="flat" cmpd="sng">
            <a:solidFill>
              <a:srgbClr val="F1090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14" name="Google Shape;314;p5"/>
          <p:cNvSpPr/>
          <p:nvPr/>
        </p:nvSpPr>
        <p:spPr>
          <a:xfrm>
            <a:off x="1120320" y="1466640"/>
            <a:ext cx="1873800" cy="97452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s-ES" sz="2400" b="0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DS Toolkit</a:t>
            </a: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5"/>
          <p:cNvSpPr/>
          <p:nvPr/>
        </p:nvSpPr>
        <p:spPr>
          <a:xfrm>
            <a:off x="3119400" y="1466640"/>
            <a:ext cx="1873800" cy="97452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s-ES" sz="2400" b="0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Git</a:t>
            </a: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" name="Google Shape;316;p5"/>
          <p:cNvSpPr/>
          <p:nvPr/>
        </p:nvSpPr>
        <p:spPr>
          <a:xfrm>
            <a:off x="5118840" y="1452240"/>
            <a:ext cx="1873800" cy="97452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s-ES" sz="2400" b="0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Python</a:t>
            </a: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" name="Google Shape;317;p5"/>
          <p:cNvSpPr/>
          <p:nvPr/>
        </p:nvSpPr>
        <p:spPr>
          <a:xfrm>
            <a:off x="1001160" y="3026880"/>
            <a:ext cx="6582960" cy="51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s-ES" sz="2800" b="1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Data Analysis</a:t>
            </a:r>
            <a:endParaRPr sz="2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8" name="Google Shape;318;p5"/>
          <p:cNvCxnSpPr/>
          <p:nvPr/>
        </p:nvCxnSpPr>
        <p:spPr>
          <a:xfrm>
            <a:off x="1092240" y="3549960"/>
            <a:ext cx="8229600" cy="0"/>
          </a:xfrm>
          <a:prstGeom prst="straightConnector1">
            <a:avLst/>
          </a:prstGeom>
          <a:noFill/>
          <a:ln w="50800" cap="flat" cmpd="sng">
            <a:solidFill>
              <a:srgbClr val="F1090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19" name="Google Shape;319;p5"/>
          <p:cNvSpPr/>
          <p:nvPr/>
        </p:nvSpPr>
        <p:spPr>
          <a:xfrm>
            <a:off x="1092600" y="3700080"/>
            <a:ext cx="1873800" cy="97452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-ES" sz="2000" b="0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Exploratorio de datos</a:t>
            </a: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" name="Google Shape;320;p5"/>
          <p:cNvSpPr/>
          <p:nvPr/>
        </p:nvSpPr>
        <p:spPr>
          <a:xfrm>
            <a:off x="3092040" y="3700080"/>
            <a:ext cx="1873800" cy="97452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-ES" sz="2000" b="0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Visualización</a:t>
            </a: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p5"/>
          <p:cNvSpPr/>
          <p:nvPr/>
        </p:nvSpPr>
        <p:spPr>
          <a:xfrm>
            <a:off x="5091120" y="3700080"/>
            <a:ext cx="1873800" cy="9744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s-ES" sz="1900" b="0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Transformación de datos</a:t>
            </a:r>
            <a:endParaRPr sz="1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5"/>
          <p:cNvSpPr/>
          <p:nvPr/>
        </p:nvSpPr>
        <p:spPr>
          <a:xfrm>
            <a:off x="1028880" y="5308200"/>
            <a:ext cx="6582960" cy="51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s-ES" sz="2800" b="1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Machine Learning</a:t>
            </a:r>
            <a:endParaRPr sz="2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23" name="Google Shape;323;p5"/>
          <p:cNvCxnSpPr/>
          <p:nvPr/>
        </p:nvCxnSpPr>
        <p:spPr>
          <a:xfrm>
            <a:off x="1119960" y="5831280"/>
            <a:ext cx="8229600" cy="0"/>
          </a:xfrm>
          <a:prstGeom prst="straightConnector1">
            <a:avLst/>
          </a:prstGeom>
          <a:noFill/>
          <a:ln w="50800" cap="flat" cmpd="sng">
            <a:solidFill>
              <a:srgbClr val="F1090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24" name="Google Shape;324;p5"/>
          <p:cNvSpPr/>
          <p:nvPr/>
        </p:nvSpPr>
        <p:spPr>
          <a:xfrm>
            <a:off x="1120320" y="5970960"/>
            <a:ext cx="1873800" cy="97452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-ES" sz="2000" b="0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Modelos supervisados</a:t>
            </a: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" name="Google Shape;325;p5"/>
          <p:cNvSpPr/>
          <p:nvPr/>
        </p:nvSpPr>
        <p:spPr>
          <a:xfrm>
            <a:off x="3119400" y="5970960"/>
            <a:ext cx="1873800" cy="97452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-ES" sz="2000" b="0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Modelos no supervisados</a:t>
            </a: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5"/>
          <p:cNvSpPr/>
          <p:nvPr/>
        </p:nvSpPr>
        <p:spPr>
          <a:xfrm>
            <a:off x="5118840" y="5970960"/>
            <a:ext cx="1873800" cy="97452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-ES" sz="2000" b="0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Time Series</a:t>
            </a: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5"/>
          <p:cNvSpPr/>
          <p:nvPr/>
        </p:nvSpPr>
        <p:spPr>
          <a:xfrm>
            <a:off x="1092600" y="7535520"/>
            <a:ext cx="6582960" cy="51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s-ES" sz="2800" b="1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Data engineering</a:t>
            </a:r>
            <a:endParaRPr sz="2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28" name="Google Shape;328;p5"/>
          <p:cNvCxnSpPr/>
          <p:nvPr/>
        </p:nvCxnSpPr>
        <p:spPr>
          <a:xfrm>
            <a:off x="1183680" y="8058600"/>
            <a:ext cx="8229600" cy="0"/>
          </a:xfrm>
          <a:prstGeom prst="straightConnector1">
            <a:avLst/>
          </a:prstGeom>
          <a:noFill/>
          <a:ln w="50800" cap="flat" cmpd="sng">
            <a:solidFill>
              <a:srgbClr val="F1090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29" name="Google Shape;329;p5"/>
          <p:cNvSpPr/>
          <p:nvPr/>
        </p:nvSpPr>
        <p:spPr>
          <a:xfrm>
            <a:off x="1184040" y="8213760"/>
            <a:ext cx="1873800" cy="97452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-ES" sz="2000" b="0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Sistemas</a:t>
            </a: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" name="Google Shape;330;p5"/>
          <p:cNvSpPr/>
          <p:nvPr/>
        </p:nvSpPr>
        <p:spPr>
          <a:xfrm>
            <a:off x="3183480" y="8213760"/>
            <a:ext cx="1873800" cy="97452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-ES" sz="2000" b="0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Big Data</a:t>
            </a: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5"/>
          <p:cNvSpPr/>
          <p:nvPr/>
        </p:nvSpPr>
        <p:spPr>
          <a:xfrm>
            <a:off x="5182560" y="8213760"/>
            <a:ext cx="1873800" cy="97452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ES" sz="1800" b="0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Apis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" name="Google Shape;332;p5"/>
          <p:cNvSpPr/>
          <p:nvPr/>
        </p:nvSpPr>
        <p:spPr>
          <a:xfrm>
            <a:off x="7118280" y="5958720"/>
            <a:ext cx="1873800" cy="97452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-ES" sz="2000" b="0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Deep Learning</a:t>
            </a: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" name="Google Shape;333;p5"/>
          <p:cNvSpPr/>
          <p:nvPr/>
        </p:nvSpPr>
        <p:spPr>
          <a:xfrm>
            <a:off x="7181640" y="8202599"/>
            <a:ext cx="1873800" cy="97452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ES" sz="1800" b="0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Cloud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" name="Google Shape;334;p5"/>
          <p:cNvSpPr/>
          <p:nvPr/>
        </p:nvSpPr>
        <p:spPr>
          <a:xfrm>
            <a:off x="7118280" y="3684600"/>
            <a:ext cx="1873800" cy="97452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-ES" sz="2000" b="0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SQL</a:t>
            </a: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6"/>
          <p:cNvSpPr/>
          <p:nvPr/>
        </p:nvSpPr>
        <p:spPr>
          <a:xfrm>
            <a:off x="1044000" y="494280"/>
            <a:ext cx="361872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s-ES" sz="6000" b="1" i="0" u="none" strike="noStrike" cap="none">
                <a:solidFill>
                  <a:srgbClr val="F7F9F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Horario</a:t>
            </a:r>
            <a:endParaRPr sz="6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0" name="Google Shape;340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075720" y="9163800"/>
            <a:ext cx="3211560" cy="1122480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6"/>
          <p:cNvSpPr/>
          <p:nvPr/>
        </p:nvSpPr>
        <p:spPr>
          <a:xfrm>
            <a:off x="983160" y="6211070"/>
            <a:ext cx="2614800" cy="494700"/>
          </a:xfrm>
          <a:prstGeom prst="rect">
            <a:avLst/>
          </a:prstGeom>
          <a:solidFill>
            <a:srgbClr val="8A2C0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" name="Google Shape;342;p6"/>
          <p:cNvSpPr/>
          <p:nvPr/>
        </p:nvSpPr>
        <p:spPr>
          <a:xfrm>
            <a:off x="9645175" y="6207175"/>
            <a:ext cx="2342400" cy="502500"/>
          </a:xfrm>
          <a:prstGeom prst="rect">
            <a:avLst/>
          </a:prstGeom>
          <a:solidFill>
            <a:srgbClr val="D7540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" name="Google Shape;343;p6"/>
          <p:cNvSpPr/>
          <p:nvPr/>
        </p:nvSpPr>
        <p:spPr>
          <a:xfrm>
            <a:off x="1062360" y="5293070"/>
            <a:ext cx="3146400" cy="82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s-ES" sz="3600" b="1" i="0" u="none" strike="noStrike" cap="none">
                <a:solidFill>
                  <a:srgbClr val="F7F9F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Bootcamp</a:t>
            </a:r>
            <a:endParaRPr sz="3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" name="Google Shape;344;p6"/>
          <p:cNvSpPr/>
          <p:nvPr/>
        </p:nvSpPr>
        <p:spPr>
          <a:xfrm>
            <a:off x="1062360" y="2632035"/>
            <a:ext cx="2552700" cy="507600"/>
          </a:xfrm>
          <a:prstGeom prst="rect">
            <a:avLst/>
          </a:prstGeom>
          <a:solidFill>
            <a:srgbClr val="8A2C0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" name="Google Shape;345;p6"/>
          <p:cNvSpPr/>
          <p:nvPr/>
        </p:nvSpPr>
        <p:spPr>
          <a:xfrm>
            <a:off x="1062360" y="1726275"/>
            <a:ext cx="3146400" cy="82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s-ES" sz="3600" b="1" i="0" u="none" strike="noStrike" cap="none">
                <a:solidFill>
                  <a:srgbClr val="F7F9F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Ramp Up</a:t>
            </a:r>
            <a:endParaRPr sz="3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" name="Google Shape;346;p6"/>
          <p:cNvSpPr/>
          <p:nvPr/>
        </p:nvSpPr>
        <p:spPr>
          <a:xfrm rot="10800000" flipH="1">
            <a:off x="1062360" y="3273177"/>
            <a:ext cx="378" cy="88813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4450" cap="flat" cmpd="sng">
            <a:solidFill>
              <a:schemeClr val="lt1"/>
            </a:solidFill>
            <a:prstDash val="dash"/>
            <a:round/>
            <a:headEnd type="none" w="sm" len="sm"/>
            <a:tailEnd type="triangle" w="med" len="med"/>
          </a:ln>
        </p:spPr>
        <p:txBody>
          <a:bodyPr/>
          <a:lstStyle/>
          <a:p>
            <a:endParaRPr lang="es-ES"/>
          </a:p>
        </p:txBody>
      </p:sp>
      <p:sp>
        <p:nvSpPr>
          <p:cNvPr id="347" name="Google Shape;347;p6"/>
          <p:cNvSpPr/>
          <p:nvPr/>
        </p:nvSpPr>
        <p:spPr>
          <a:xfrm rot="10800000" flipH="1">
            <a:off x="8116520" y="3273177"/>
            <a:ext cx="378" cy="88813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4450" cap="flat" cmpd="sng">
            <a:solidFill>
              <a:schemeClr val="lt1"/>
            </a:solidFill>
            <a:prstDash val="dash"/>
            <a:round/>
            <a:headEnd type="none" w="sm" len="sm"/>
            <a:tailEnd type="triangle" w="med" len="med"/>
          </a:ln>
        </p:spPr>
        <p:txBody>
          <a:bodyPr/>
          <a:lstStyle/>
          <a:p>
            <a:endParaRPr lang="es-ES"/>
          </a:p>
        </p:txBody>
      </p:sp>
      <p:sp>
        <p:nvSpPr>
          <p:cNvPr id="348" name="Google Shape;348;p6"/>
          <p:cNvSpPr/>
          <p:nvPr/>
        </p:nvSpPr>
        <p:spPr>
          <a:xfrm rot="10800000" flipH="1">
            <a:off x="1062360" y="6874172"/>
            <a:ext cx="378" cy="88813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4450" cap="flat" cmpd="sng">
            <a:solidFill>
              <a:schemeClr val="lt1"/>
            </a:solidFill>
            <a:prstDash val="dash"/>
            <a:round/>
            <a:headEnd type="none" w="sm" len="sm"/>
            <a:tailEnd type="triangle" w="med" len="med"/>
          </a:ln>
        </p:spPr>
        <p:txBody>
          <a:bodyPr/>
          <a:lstStyle/>
          <a:p>
            <a:endParaRPr lang="es-ES"/>
          </a:p>
        </p:txBody>
      </p:sp>
      <p:sp>
        <p:nvSpPr>
          <p:cNvPr id="349" name="Google Shape;349;p6"/>
          <p:cNvSpPr/>
          <p:nvPr/>
        </p:nvSpPr>
        <p:spPr>
          <a:xfrm rot="10800000" flipH="1">
            <a:off x="6908602" y="6874187"/>
            <a:ext cx="378" cy="88813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4450" cap="flat" cmpd="sng">
            <a:solidFill>
              <a:schemeClr val="lt1"/>
            </a:solidFill>
            <a:prstDash val="dash"/>
            <a:round/>
            <a:headEnd type="none" w="sm" len="sm"/>
            <a:tailEnd type="triangle" w="med" len="med"/>
          </a:ln>
        </p:spPr>
        <p:txBody>
          <a:bodyPr/>
          <a:lstStyle/>
          <a:p>
            <a:endParaRPr lang="es-ES"/>
          </a:p>
        </p:txBody>
      </p:sp>
      <p:sp>
        <p:nvSpPr>
          <p:cNvPr id="350" name="Google Shape;350;p6"/>
          <p:cNvSpPr/>
          <p:nvPr/>
        </p:nvSpPr>
        <p:spPr>
          <a:xfrm rot="10800000" flipH="1">
            <a:off x="8213770" y="6852035"/>
            <a:ext cx="378" cy="88813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4450" cap="flat" cmpd="sng">
            <a:solidFill>
              <a:schemeClr val="lt1"/>
            </a:solidFill>
            <a:prstDash val="dash"/>
            <a:round/>
            <a:headEnd type="none" w="sm" len="sm"/>
            <a:tailEnd type="triangle" w="med" len="med"/>
          </a:ln>
        </p:spPr>
        <p:txBody>
          <a:bodyPr/>
          <a:lstStyle/>
          <a:p>
            <a:endParaRPr lang="es-ES"/>
          </a:p>
        </p:txBody>
      </p:sp>
      <p:sp>
        <p:nvSpPr>
          <p:cNvPr id="351" name="Google Shape;351;p6"/>
          <p:cNvSpPr/>
          <p:nvPr/>
        </p:nvSpPr>
        <p:spPr>
          <a:xfrm rot="10800000" flipH="1">
            <a:off x="11985195" y="6878142"/>
            <a:ext cx="378" cy="88813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4450" cap="flat" cmpd="sng">
            <a:solidFill>
              <a:schemeClr val="lt1"/>
            </a:solidFill>
            <a:prstDash val="dash"/>
            <a:round/>
            <a:headEnd type="none" w="sm" len="sm"/>
            <a:tailEnd type="triangle" w="med" len="med"/>
          </a:ln>
        </p:spPr>
        <p:txBody>
          <a:bodyPr/>
          <a:lstStyle/>
          <a:p>
            <a:endParaRPr lang="es-ES"/>
          </a:p>
        </p:txBody>
      </p:sp>
      <p:sp>
        <p:nvSpPr>
          <p:cNvPr id="352" name="Google Shape;352;p6"/>
          <p:cNvSpPr/>
          <p:nvPr/>
        </p:nvSpPr>
        <p:spPr>
          <a:xfrm>
            <a:off x="13103640" y="2600640"/>
            <a:ext cx="717480" cy="553680"/>
          </a:xfrm>
          <a:prstGeom prst="rect">
            <a:avLst/>
          </a:prstGeom>
          <a:solidFill>
            <a:srgbClr val="8A2C0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3" name="Google Shape;353;p6"/>
          <p:cNvSpPr/>
          <p:nvPr/>
        </p:nvSpPr>
        <p:spPr>
          <a:xfrm>
            <a:off x="13103640" y="4036680"/>
            <a:ext cx="717480" cy="553680"/>
          </a:xfrm>
          <a:prstGeom prst="rect">
            <a:avLst/>
          </a:prstGeom>
          <a:solidFill>
            <a:srgbClr val="EECC8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" name="Google Shape;354;p6"/>
          <p:cNvSpPr/>
          <p:nvPr/>
        </p:nvSpPr>
        <p:spPr>
          <a:xfrm>
            <a:off x="13103640" y="3300840"/>
            <a:ext cx="717480" cy="553680"/>
          </a:xfrm>
          <a:prstGeom prst="rect">
            <a:avLst/>
          </a:prstGeom>
          <a:solidFill>
            <a:srgbClr val="F08B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" name="Google Shape;355;p6"/>
          <p:cNvSpPr/>
          <p:nvPr/>
        </p:nvSpPr>
        <p:spPr>
          <a:xfrm>
            <a:off x="13103640" y="4739400"/>
            <a:ext cx="717480" cy="553680"/>
          </a:xfrm>
          <a:prstGeom prst="rect">
            <a:avLst/>
          </a:prstGeom>
          <a:solidFill>
            <a:srgbClr val="D7540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6" name="Google Shape;356;p6"/>
          <p:cNvSpPr/>
          <p:nvPr/>
        </p:nvSpPr>
        <p:spPr>
          <a:xfrm>
            <a:off x="249480" y="7804430"/>
            <a:ext cx="1684500" cy="4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s-ES" sz="2400" b="0" i="0" u="none" strike="noStrike" cap="none">
                <a:solidFill>
                  <a:srgbClr val="F7F9F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9:00</a:t>
            </a: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7" name="Google Shape;357;p6"/>
          <p:cNvSpPr/>
          <p:nvPr/>
        </p:nvSpPr>
        <p:spPr>
          <a:xfrm>
            <a:off x="249480" y="4275795"/>
            <a:ext cx="1684500" cy="4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s-ES" sz="2400" b="0" i="0" u="none" strike="noStrike" cap="none" dirty="0">
                <a:solidFill>
                  <a:srgbClr val="F7F9F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9:00</a:t>
            </a:r>
            <a:endParaRPr sz="2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" name="Google Shape;358;p6"/>
          <p:cNvSpPr/>
          <p:nvPr/>
        </p:nvSpPr>
        <p:spPr>
          <a:xfrm>
            <a:off x="7274458" y="4254475"/>
            <a:ext cx="1684500" cy="4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s-ES" sz="2400" b="0" i="0" u="none" strike="noStrike" cap="none">
                <a:solidFill>
                  <a:srgbClr val="F7F9F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14:00</a:t>
            </a: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9" name="Google Shape;359;p6"/>
          <p:cNvSpPr/>
          <p:nvPr/>
        </p:nvSpPr>
        <p:spPr>
          <a:xfrm>
            <a:off x="6066202" y="7869965"/>
            <a:ext cx="1684500" cy="4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s-ES" sz="2400" b="0" i="0" u="none" strike="noStrike" cap="none">
                <a:solidFill>
                  <a:srgbClr val="F7F9F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13:00</a:t>
            </a: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0" name="Google Shape;360;p6"/>
          <p:cNvSpPr/>
          <p:nvPr/>
        </p:nvSpPr>
        <p:spPr>
          <a:xfrm>
            <a:off x="7371718" y="7783393"/>
            <a:ext cx="1684500" cy="4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s-ES" sz="2400" b="0" i="0" u="none" strike="noStrike" cap="none">
                <a:solidFill>
                  <a:srgbClr val="F7F9F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14:00</a:t>
            </a:r>
            <a:endParaRPr sz="2400" b="0" i="0" u="none" strike="noStrike" cap="none">
              <a:solidFill>
                <a:srgbClr val="F7F9F8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61" name="Google Shape;361;p6"/>
          <p:cNvSpPr/>
          <p:nvPr/>
        </p:nvSpPr>
        <p:spPr>
          <a:xfrm>
            <a:off x="10776315" y="7792560"/>
            <a:ext cx="2559600" cy="103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s-ES" sz="2400" b="0" i="0" u="none" strike="noStrike" cap="none">
                <a:solidFill>
                  <a:srgbClr val="F7F9F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17:30 (L-J)</a:t>
            </a: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" name="Google Shape;362;p6"/>
          <p:cNvSpPr/>
          <p:nvPr/>
        </p:nvSpPr>
        <p:spPr>
          <a:xfrm>
            <a:off x="14011920" y="2579040"/>
            <a:ext cx="245016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s-ES" sz="2400" b="0" i="1" u="none" strike="noStrike" cap="none">
                <a:solidFill>
                  <a:srgbClr val="F7F9F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Temario</a:t>
            </a: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" name="Google Shape;363;p6"/>
          <p:cNvSpPr/>
          <p:nvPr/>
        </p:nvSpPr>
        <p:spPr>
          <a:xfrm>
            <a:off x="14011920" y="4036320"/>
            <a:ext cx="245016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s-ES" sz="2400" b="0" i="1" u="none" strike="noStrike" cap="none">
                <a:solidFill>
                  <a:srgbClr val="F7F9F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Comida</a:t>
            </a: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" name="Google Shape;364;p6"/>
          <p:cNvSpPr/>
          <p:nvPr/>
        </p:nvSpPr>
        <p:spPr>
          <a:xfrm>
            <a:off x="14011920" y="3309120"/>
            <a:ext cx="245016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s-ES" sz="2400" b="0" i="1" u="none" strike="noStrike" cap="none">
                <a:solidFill>
                  <a:srgbClr val="F7F9F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Descanso</a:t>
            </a:r>
            <a:r>
              <a:rPr lang="es-ES" sz="2300" b="0" i="1" u="none" strike="noStrike" cap="none">
                <a:solidFill>
                  <a:srgbClr val="F7F9F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30’</a:t>
            </a:r>
            <a:endParaRPr sz="23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1" u="none" strike="noStrike" cap="none">
              <a:solidFill>
                <a:srgbClr val="F7F9F8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65" name="Google Shape;365;p6"/>
          <p:cNvSpPr/>
          <p:nvPr/>
        </p:nvSpPr>
        <p:spPr>
          <a:xfrm>
            <a:off x="14011920" y="4688280"/>
            <a:ext cx="2450160" cy="4854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s-ES" sz="2400" b="0" i="1" u="none" strike="noStrike" cap="none">
                <a:solidFill>
                  <a:srgbClr val="F7F9F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Práctica/Trabajos/Tutorías</a:t>
            </a: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" name="Google Shape;366;p6"/>
          <p:cNvSpPr/>
          <p:nvPr/>
        </p:nvSpPr>
        <p:spPr>
          <a:xfrm rot="10800000" flipH="1">
            <a:off x="3654057" y="3222412"/>
            <a:ext cx="378" cy="88813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4450" cap="flat" cmpd="sng">
            <a:solidFill>
              <a:schemeClr val="lt1"/>
            </a:solidFill>
            <a:prstDash val="dash"/>
            <a:round/>
            <a:headEnd type="none" w="sm" len="sm"/>
            <a:tailEnd type="triangle" w="med" len="med"/>
          </a:ln>
        </p:spPr>
        <p:txBody>
          <a:bodyPr/>
          <a:lstStyle/>
          <a:p>
            <a:endParaRPr lang="es-ES"/>
          </a:p>
        </p:txBody>
      </p:sp>
      <p:sp>
        <p:nvSpPr>
          <p:cNvPr id="367" name="Google Shape;367;p6"/>
          <p:cNvSpPr/>
          <p:nvPr/>
        </p:nvSpPr>
        <p:spPr>
          <a:xfrm>
            <a:off x="2460537" y="4254463"/>
            <a:ext cx="2342400" cy="103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s-ES" sz="2400" b="0" i="0" u="none" strike="noStrike" cap="none">
                <a:solidFill>
                  <a:srgbClr val="F7F9F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10:30</a:t>
            </a: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endParaRPr sz="23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" name="Google Shape;368;p6"/>
          <p:cNvSpPr/>
          <p:nvPr/>
        </p:nvSpPr>
        <p:spPr>
          <a:xfrm rot="10800000" flipH="1">
            <a:off x="3631545" y="6937962"/>
            <a:ext cx="378" cy="88813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4450" cap="flat" cmpd="sng">
            <a:solidFill>
              <a:schemeClr val="lt1"/>
            </a:solidFill>
            <a:prstDash val="dash"/>
            <a:round/>
            <a:headEnd type="none" w="sm" len="sm"/>
            <a:tailEnd type="triangle" w="med" len="med"/>
          </a:ln>
        </p:spPr>
        <p:txBody>
          <a:bodyPr/>
          <a:lstStyle/>
          <a:p>
            <a:endParaRPr lang="es-ES"/>
          </a:p>
        </p:txBody>
      </p:sp>
      <p:sp>
        <p:nvSpPr>
          <p:cNvPr id="369" name="Google Shape;369;p6"/>
          <p:cNvSpPr/>
          <p:nvPr/>
        </p:nvSpPr>
        <p:spPr>
          <a:xfrm>
            <a:off x="4275900" y="2626250"/>
            <a:ext cx="2614800" cy="502500"/>
          </a:xfrm>
          <a:prstGeom prst="rect">
            <a:avLst/>
          </a:prstGeom>
          <a:solidFill>
            <a:srgbClr val="8A2C0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0" name="Google Shape;370;p6"/>
          <p:cNvSpPr/>
          <p:nvPr/>
        </p:nvSpPr>
        <p:spPr>
          <a:xfrm>
            <a:off x="3682073" y="2636725"/>
            <a:ext cx="526800" cy="494700"/>
          </a:xfrm>
          <a:prstGeom prst="rect">
            <a:avLst/>
          </a:prstGeom>
          <a:solidFill>
            <a:srgbClr val="F08B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1" name="Google Shape;371;p6"/>
          <p:cNvSpPr/>
          <p:nvPr/>
        </p:nvSpPr>
        <p:spPr>
          <a:xfrm>
            <a:off x="3682075" y="6212150"/>
            <a:ext cx="526800" cy="494700"/>
          </a:xfrm>
          <a:prstGeom prst="rect">
            <a:avLst/>
          </a:prstGeom>
          <a:solidFill>
            <a:srgbClr val="F08B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2" name="Google Shape;372;p6"/>
          <p:cNvSpPr/>
          <p:nvPr/>
        </p:nvSpPr>
        <p:spPr>
          <a:xfrm>
            <a:off x="2438025" y="7853338"/>
            <a:ext cx="2342400" cy="103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s-ES" sz="2400" b="0" i="0" u="none" strike="noStrike" cap="none">
                <a:solidFill>
                  <a:srgbClr val="F7F9F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10:30</a:t>
            </a: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endParaRPr sz="23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3" name="Google Shape;373;p6"/>
          <p:cNvSpPr/>
          <p:nvPr/>
        </p:nvSpPr>
        <p:spPr>
          <a:xfrm>
            <a:off x="983160" y="9342495"/>
            <a:ext cx="2614800" cy="494700"/>
          </a:xfrm>
          <a:prstGeom prst="rect">
            <a:avLst/>
          </a:prstGeom>
          <a:solidFill>
            <a:srgbClr val="8A2C0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4" name="Google Shape;374;p6"/>
          <p:cNvSpPr/>
          <p:nvPr/>
        </p:nvSpPr>
        <p:spPr>
          <a:xfrm>
            <a:off x="4293000" y="9342500"/>
            <a:ext cx="3921000" cy="494700"/>
          </a:xfrm>
          <a:prstGeom prst="rect">
            <a:avLst/>
          </a:prstGeom>
          <a:solidFill>
            <a:srgbClr val="8A2C0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5" name="Google Shape;375;p6"/>
          <p:cNvSpPr/>
          <p:nvPr/>
        </p:nvSpPr>
        <p:spPr>
          <a:xfrm>
            <a:off x="3673050" y="9343575"/>
            <a:ext cx="526800" cy="494700"/>
          </a:xfrm>
          <a:prstGeom prst="rect">
            <a:avLst/>
          </a:prstGeom>
          <a:solidFill>
            <a:srgbClr val="F08B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6" name="Google Shape;376;p6"/>
          <p:cNvSpPr/>
          <p:nvPr/>
        </p:nvSpPr>
        <p:spPr>
          <a:xfrm flipH="1">
            <a:off x="8213770" y="8289822"/>
            <a:ext cx="378" cy="88813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4450" cap="flat" cmpd="sng">
            <a:solidFill>
              <a:schemeClr val="lt1"/>
            </a:solidFill>
            <a:prstDash val="dash"/>
            <a:round/>
            <a:headEnd type="none" w="sm" len="sm"/>
            <a:tailEnd type="triangle" w="med" len="med"/>
          </a:ln>
        </p:spPr>
        <p:txBody>
          <a:bodyPr/>
          <a:lstStyle/>
          <a:p>
            <a:endParaRPr lang="es-ES"/>
          </a:p>
        </p:txBody>
      </p:sp>
      <p:sp>
        <p:nvSpPr>
          <p:cNvPr id="377" name="Google Shape;377;p6"/>
          <p:cNvSpPr/>
          <p:nvPr/>
        </p:nvSpPr>
        <p:spPr>
          <a:xfrm flipH="1">
            <a:off x="3654045" y="8371197"/>
            <a:ext cx="378" cy="88813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4450" cap="flat" cmpd="sng">
            <a:solidFill>
              <a:schemeClr val="lt1"/>
            </a:solidFill>
            <a:prstDash val="dash"/>
            <a:round/>
            <a:headEnd type="none" w="sm" len="sm"/>
            <a:tailEnd type="triangle" w="med" len="med"/>
          </a:ln>
        </p:spPr>
        <p:txBody>
          <a:bodyPr/>
          <a:lstStyle/>
          <a:p>
            <a:endParaRPr lang="es-ES"/>
          </a:p>
        </p:txBody>
      </p:sp>
      <p:sp>
        <p:nvSpPr>
          <p:cNvPr id="378" name="Google Shape;378;p6"/>
          <p:cNvSpPr/>
          <p:nvPr/>
        </p:nvSpPr>
        <p:spPr>
          <a:xfrm flipH="1">
            <a:off x="1062358" y="8372097"/>
            <a:ext cx="378" cy="88813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4450" cap="flat" cmpd="sng">
            <a:solidFill>
              <a:schemeClr val="lt1"/>
            </a:solidFill>
            <a:prstDash val="dash"/>
            <a:round/>
            <a:headEnd type="none" w="sm" len="sm"/>
            <a:tailEnd type="triangle" w="med" len="med"/>
          </a:ln>
        </p:spPr>
        <p:txBody>
          <a:bodyPr/>
          <a:lstStyle/>
          <a:p>
            <a:endParaRPr lang="es-ES"/>
          </a:p>
        </p:txBody>
      </p:sp>
      <p:sp>
        <p:nvSpPr>
          <p:cNvPr id="379" name="Google Shape;379;p6"/>
          <p:cNvSpPr txBox="1"/>
          <p:nvPr/>
        </p:nvSpPr>
        <p:spPr>
          <a:xfrm>
            <a:off x="7644000" y="9342525"/>
            <a:ext cx="3000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s-ES" sz="2400" b="0" i="0" u="none" strike="noStrike" cap="none">
                <a:solidFill>
                  <a:srgbClr val="F7F9F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Viernes</a:t>
            </a:r>
            <a:endParaRPr sz="2400" b="0" i="0" u="none" strike="noStrike" cap="none">
              <a:solidFill>
                <a:srgbClr val="F7F9F8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80" name="Google Shape;380;p6"/>
          <p:cNvSpPr/>
          <p:nvPr/>
        </p:nvSpPr>
        <p:spPr>
          <a:xfrm>
            <a:off x="4293010" y="6212158"/>
            <a:ext cx="2614800" cy="494700"/>
          </a:xfrm>
          <a:prstGeom prst="rect">
            <a:avLst/>
          </a:prstGeom>
          <a:solidFill>
            <a:srgbClr val="8A2C0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1" name="Google Shape;381;p6"/>
          <p:cNvSpPr/>
          <p:nvPr/>
        </p:nvSpPr>
        <p:spPr>
          <a:xfrm rot="10800000" flipH="1">
            <a:off x="6908270" y="3300852"/>
            <a:ext cx="378" cy="88813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4450" cap="flat" cmpd="sng">
            <a:solidFill>
              <a:schemeClr val="lt1"/>
            </a:solidFill>
            <a:prstDash val="dash"/>
            <a:round/>
            <a:headEnd type="none" w="sm" len="sm"/>
            <a:tailEnd type="triangle" w="med" len="med"/>
          </a:ln>
        </p:spPr>
        <p:txBody>
          <a:bodyPr/>
          <a:lstStyle/>
          <a:p>
            <a:endParaRPr lang="es-ES"/>
          </a:p>
        </p:txBody>
      </p:sp>
      <p:sp>
        <p:nvSpPr>
          <p:cNvPr id="382" name="Google Shape;382;p6"/>
          <p:cNvSpPr/>
          <p:nvPr/>
        </p:nvSpPr>
        <p:spPr>
          <a:xfrm>
            <a:off x="6066208" y="4282150"/>
            <a:ext cx="1684500" cy="4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s-ES" sz="2400" b="0" i="0" u="none" strike="noStrike" cap="none">
                <a:solidFill>
                  <a:srgbClr val="F7F9F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13:00</a:t>
            </a: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3" name="Google Shape;383;p6"/>
          <p:cNvSpPr/>
          <p:nvPr/>
        </p:nvSpPr>
        <p:spPr>
          <a:xfrm>
            <a:off x="6957725" y="2626225"/>
            <a:ext cx="1226100" cy="502500"/>
          </a:xfrm>
          <a:prstGeom prst="rect">
            <a:avLst/>
          </a:prstGeom>
          <a:solidFill>
            <a:srgbClr val="D7540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4" name="Google Shape;384;p6"/>
          <p:cNvSpPr/>
          <p:nvPr/>
        </p:nvSpPr>
        <p:spPr>
          <a:xfrm>
            <a:off x="7002863" y="6207200"/>
            <a:ext cx="1226100" cy="502500"/>
          </a:xfrm>
          <a:prstGeom prst="rect">
            <a:avLst/>
          </a:prstGeom>
          <a:solidFill>
            <a:srgbClr val="D7540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5" name="Google Shape;385;p6"/>
          <p:cNvSpPr/>
          <p:nvPr/>
        </p:nvSpPr>
        <p:spPr>
          <a:xfrm>
            <a:off x="8324013" y="6224275"/>
            <a:ext cx="1226100" cy="485400"/>
          </a:xfrm>
          <a:prstGeom prst="rect">
            <a:avLst/>
          </a:prstGeom>
          <a:solidFill>
            <a:srgbClr val="EECC8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" name="Google Shape;386;p6"/>
          <p:cNvSpPr/>
          <p:nvPr/>
        </p:nvSpPr>
        <p:spPr>
          <a:xfrm rot="10800000" flipH="1">
            <a:off x="9562320" y="6874185"/>
            <a:ext cx="378" cy="88813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4450" cap="flat" cmpd="sng">
            <a:solidFill>
              <a:schemeClr val="lt1"/>
            </a:solidFill>
            <a:prstDash val="dash"/>
            <a:round/>
            <a:headEnd type="none" w="sm" len="sm"/>
            <a:tailEnd type="triangle" w="med" len="med"/>
          </a:ln>
        </p:spPr>
        <p:txBody>
          <a:bodyPr/>
          <a:lstStyle/>
          <a:p>
            <a:endParaRPr lang="es-ES"/>
          </a:p>
        </p:txBody>
      </p:sp>
      <p:sp>
        <p:nvSpPr>
          <p:cNvPr id="387" name="Google Shape;387;p6"/>
          <p:cNvSpPr/>
          <p:nvPr/>
        </p:nvSpPr>
        <p:spPr>
          <a:xfrm>
            <a:off x="8720268" y="7805543"/>
            <a:ext cx="1684500" cy="4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s-ES" sz="2400" b="0" i="0" u="none" strike="noStrike" cap="none">
                <a:solidFill>
                  <a:srgbClr val="F7F9F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15:00</a:t>
            </a:r>
            <a:endParaRPr sz="2400" b="0" i="0" u="none" strike="noStrike" cap="none">
              <a:solidFill>
                <a:srgbClr val="F7F9F8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7"/>
          <p:cNvSpPr/>
          <p:nvPr/>
        </p:nvSpPr>
        <p:spPr>
          <a:xfrm>
            <a:off x="0" y="-119160"/>
            <a:ext cx="6392880" cy="10609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3" name="Google Shape;393;p7" descr="Meme: Brace Yourself! Evaluation is Coming! - Bowman Performance Consulti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9240" y="2774880"/>
            <a:ext cx="5502960" cy="42102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94" name="Google Shape;394;p7"/>
          <p:cNvGraphicFramePr/>
          <p:nvPr/>
        </p:nvGraphicFramePr>
        <p:xfrm>
          <a:off x="7037585" y="-5"/>
          <a:ext cx="10298550" cy="8999375"/>
        </p:xfrm>
        <a:graphic>
          <a:graphicData uri="http://schemas.openxmlformats.org/drawingml/2006/table">
            <a:tbl>
              <a:tblPr>
                <a:noFill/>
                <a:tableStyleId>{D96A277E-81F5-4440-A450-9F4CABAF11EC}</a:tableStyleId>
              </a:tblPr>
              <a:tblGrid>
                <a:gridCol w="343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3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3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563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lang="es-ES" sz="2800" b="1" u="none" strike="noStrike" cap="none">
                          <a:solidFill>
                            <a:srgbClr val="FFFFFF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Módulo</a:t>
                      </a:r>
                      <a:endParaRPr sz="28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A2C0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lang="es-ES" sz="2800" b="1" u="none" strike="noStrike" cap="none">
                          <a:solidFill>
                            <a:srgbClr val="FFFFFF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Evaluación</a:t>
                      </a:r>
                      <a:endParaRPr sz="28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A2C0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lang="es-ES" sz="2800" b="1" u="none" strike="noStrike" cap="none">
                          <a:solidFill>
                            <a:srgbClr val="FFFFFF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Formato</a:t>
                      </a:r>
                      <a:endParaRPr sz="28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A2C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45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s-ES" sz="2400" b="0" u="none" strike="noStrike" cap="none">
                          <a:solidFill>
                            <a:srgbClr val="000000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Ramp Up</a:t>
                      </a:r>
                      <a:endParaRPr sz="24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969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s-ES" sz="2400" b="0" u="none" strike="noStrike" cap="none">
                          <a:solidFill>
                            <a:srgbClr val="000000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Práctica</a:t>
                      </a:r>
                      <a:endParaRPr sz="24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969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s-ES" sz="2400" b="0" u="none" strike="noStrike" cap="none">
                          <a:solidFill>
                            <a:srgbClr val="000000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Entrega diaria</a:t>
                      </a:r>
                      <a:endParaRPr sz="24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96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87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s-ES" sz="2400" b="0" u="none" strike="noStrike" cap="none">
                          <a:solidFill>
                            <a:srgbClr val="000000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Ramp Up</a:t>
                      </a:r>
                      <a:endParaRPr sz="24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969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s-ES" sz="2400" b="0" u="none" strike="noStrike" cap="none">
                          <a:solidFill>
                            <a:srgbClr val="000000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Test</a:t>
                      </a:r>
                      <a:endParaRPr sz="24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969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s-ES" sz="2400" b="0" u="none" strike="noStrike" cap="none">
                          <a:solidFill>
                            <a:srgbClr val="000000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Test</a:t>
                      </a:r>
                      <a:endParaRPr sz="24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96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45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s-ES" sz="2400" b="0" u="none" strike="noStrike" cap="none">
                          <a:solidFill>
                            <a:srgbClr val="000000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Data Analysis</a:t>
                      </a:r>
                      <a:endParaRPr sz="24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DEAD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Arial"/>
                        <a:buNone/>
                      </a:pPr>
                      <a:r>
                        <a:rPr lang="es-ES" sz="2400" u="none" strike="noStrike" cap="none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Proyecto individual</a:t>
                      </a:r>
                      <a:endParaRPr sz="2400" u="none" strike="noStrike" cap="none"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50" marR="91450" marT="45725" marB="45725" anchor="ctr">
                    <a:lnL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DEAD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s-ES" sz="2400" u="none" strike="noStrike" cap="none"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Presentación</a:t>
                      </a:r>
                      <a:endParaRPr sz="24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DEA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987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s-ES" sz="2400" b="0" u="none" strike="noStrike" cap="none">
                          <a:solidFill>
                            <a:srgbClr val="000000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Data Analysis</a:t>
                      </a:r>
                      <a:endParaRPr sz="24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DEAD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s-ES" sz="2400" b="0" u="none" strike="noStrike" cap="none">
                          <a:solidFill>
                            <a:srgbClr val="000000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Proyecto individual</a:t>
                      </a:r>
                      <a:endParaRPr sz="24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DEAD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s-ES" sz="2400" b="0" u="none" strike="noStrike" cap="none">
                          <a:solidFill>
                            <a:srgbClr val="000000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Presentación</a:t>
                      </a:r>
                      <a:endParaRPr sz="24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DEA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987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s-ES" sz="2400" b="0" u="none" strike="noStrike" cap="none">
                          <a:solidFill>
                            <a:srgbClr val="000000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Data Analysis</a:t>
                      </a:r>
                      <a:endParaRPr sz="2400" b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DEAD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s-ES" sz="2400" b="0" u="none" strike="noStrike" cap="none">
                          <a:solidFill>
                            <a:srgbClr val="000000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Proyecto </a:t>
                      </a:r>
                      <a:r>
                        <a:rPr lang="es-ES" sz="2400" u="none" strike="noStrike" cap="none"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grupal</a:t>
                      </a:r>
                      <a:endParaRPr sz="2400" b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DEAD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s-ES" sz="2400" b="0" u="none" strike="noStrike" cap="none">
                          <a:solidFill>
                            <a:srgbClr val="000000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Presentación</a:t>
                      </a:r>
                      <a:endParaRPr sz="2400" b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DEA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518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s-ES" sz="2400" b="0" u="none" strike="noStrike" cap="none">
                          <a:solidFill>
                            <a:srgbClr val="000000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Machine Learning</a:t>
                      </a:r>
                      <a:endParaRPr sz="24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08B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s-ES" sz="2400"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Competición individual/grupal</a:t>
                      </a:r>
                      <a:endParaRPr sz="24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08B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s-ES" sz="2400" u="none" strike="noStrike" cap="none"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Kaggle</a:t>
                      </a:r>
                      <a:endParaRPr sz="24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08B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9518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s-ES" sz="2400" b="0" u="none" strike="noStrike" cap="none">
                          <a:solidFill>
                            <a:srgbClr val="000000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Machine Learning</a:t>
                      </a:r>
                      <a:endParaRPr sz="2400" b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08B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s-ES" sz="2400" b="0" u="none" strike="noStrike" cap="none">
                          <a:solidFill>
                            <a:srgbClr val="000000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Proyecto individual</a:t>
                      </a:r>
                      <a:endParaRPr sz="2400" b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08B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s-ES" sz="2400" b="0" u="none" strike="noStrike" cap="none">
                          <a:solidFill>
                            <a:srgbClr val="000000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Presentación</a:t>
                      </a:r>
                      <a:endParaRPr sz="2400" b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08B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9518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s-ES" sz="2400" b="0" u="none" strike="noStrike" cap="none">
                          <a:solidFill>
                            <a:srgbClr val="000000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Machine Learning</a:t>
                      </a:r>
                      <a:endParaRPr sz="2400" b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08B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s-ES" sz="2400" b="0" u="none" strike="noStrike" cap="none">
                          <a:solidFill>
                            <a:srgbClr val="000000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Proyecto grup</a:t>
                      </a:r>
                      <a:r>
                        <a:rPr lang="es-ES" sz="2400" u="none" strike="noStrike" cap="none"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al</a:t>
                      </a:r>
                      <a:endParaRPr sz="2400" b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08B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s-ES" sz="2400" b="0" u="none" strike="noStrike" cap="none">
                          <a:solidFill>
                            <a:srgbClr val="000000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Presentación</a:t>
                      </a:r>
                      <a:endParaRPr sz="2400" b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08B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061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s-ES" sz="2400" u="none" strike="noStrike" cap="none"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Data Engineering</a:t>
                      </a:r>
                      <a:endParaRPr sz="24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ECC8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s-ES" sz="2400" b="0" u="none" strike="noStrike" cap="none">
                          <a:solidFill>
                            <a:srgbClr val="000000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Proyecto </a:t>
                      </a:r>
                      <a:r>
                        <a:rPr lang="es-ES" sz="2400" u="none" strike="noStrike" cap="none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grupal</a:t>
                      </a:r>
                      <a:endParaRPr sz="24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ECC8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s-ES" sz="2400" b="0" u="none" strike="noStrike" cap="none">
                          <a:solidFill>
                            <a:srgbClr val="000000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Presentación</a:t>
                      </a:r>
                      <a:endParaRPr sz="24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ECC8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61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s-ES" sz="2400" u="none" strike="noStrike" cap="none"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Desafío T</a:t>
                      </a:r>
                      <a:r>
                        <a:rPr lang="es-ES" sz="2400" b="0" u="none" strike="noStrike" cap="none">
                          <a:solidFill>
                            <a:srgbClr val="000000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ripulaciones</a:t>
                      </a:r>
                      <a:endParaRPr sz="24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540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s-ES" sz="2400" b="0" u="none" strike="noStrike" cap="none">
                          <a:solidFill>
                            <a:srgbClr val="000000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Proyecto final</a:t>
                      </a:r>
                      <a:endParaRPr sz="24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540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s-ES" sz="2400" b="0" u="none" strike="noStrike" cap="none">
                          <a:solidFill>
                            <a:srgbClr val="000000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Presentación</a:t>
                      </a:r>
                      <a:endParaRPr sz="24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540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9F8"/>
        </a:solidFill>
        <a:effectLst/>
      </p:bgPr>
    </p:bg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10fdf3f72d7_0_359"/>
          <p:cNvSpPr/>
          <p:nvPr/>
        </p:nvSpPr>
        <p:spPr>
          <a:xfrm>
            <a:off x="0" y="4032642"/>
            <a:ext cx="3364800" cy="2221800"/>
          </a:xfrm>
          <a:prstGeom prst="rect">
            <a:avLst/>
          </a:prstGeom>
          <a:solidFill>
            <a:srgbClr val="F1090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" name="Google Shape;400;g10fdf3f72d7_0_359"/>
          <p:cNvSpPr txBox="1"/>
          <p:nvPr/>
        </p:nvSpPr>
        <p:spPr>
          <a:xfrm>
            <a:off x="894250" y="3311912"/>
            <a:ext cx="5368200" cy="36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lang="es-ES" sz="7000" b="1" i="0" u="none" strike="noStrike" cap="none">
                <a:solidFill>
                  <a:srgbClr val="231F1D"/>
                </a:solidFill>
                <a:latin typeface="Arial"/>
                <a:ea typeface="Arial"/>
                <a:cs typeface="Arial"/>
                <a:sym typeface="Arial"/>
              </a:rPr>
              <a:t>¿Qué esperamos de ti?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1" name="Google Shape;401;g10fdf3f72d7_0_359"/>
          <p:cNvSpPr/>
          <p:nvPr/>
        </p:nvSpPr>
        <p:spPr>
          <a:xfrm>
            <a:off x="7330299" y="-161541"/>
            <a:ext cx="10959600" cy="10610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00" dirty="0">
              <a:solidFill>
                <a:srgbClr val="F7F9F8"/>
              </a:solidFill>
              <a:latin typeface="Jost Light"/>
              <a:ea typeface="Jost Light"/>
              <a:cs typeface="Jost Light"/>
              <a:sym typeface="Jost Light"/>
            </a:endParaRPr>
          </a:p>
        </p:txBody>
      </p:sp>
      <p:pic>
        <p:nvPicPr>
          <p:cNvPr id="402" name="Google Shape;402;g10fdf3f72d7_0_35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075661" y="9163889"/>
            <a:ext cx="3212340" cy="112311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n 2" descr="Un hombre con traje y corbata&#10;&#10;Descripción generada automáticamente">
            <a:extLst>
              <a:ext uri="{FF2B5EF4-FFF2-40B4-BE49-F238E27FC236}">
                <a16:creationId xmlns:a16="http://schemas.microsoft.com/office/drawing/2014/main" id="{7285A7CE-4E60-E42D-C2B4-CD84CA3E35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5317" y="328238"/>
            <a:ext cx="4763165" cy="5363323"/>
          </a:xfrm>
          <a:prstGeom prst="rect">
            <a:avLst/>
          </a:prstGeom>
        </p:spPr>
      </p:pic>
      <p:pic>
        <p:nvPicPr>
          <p:cNvPr id="5" name="Imagen 4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1572C09D-8755-7565-1225-D18FF76C99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67318" y="4940301"/>
            <a:ext cx="7189798" cy="4368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6117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9F8"/>
        </a:solidFill>
        <a:effectLst/>
      </p:bgPr>
    </p:bg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10fdf3f72d7_0_359"/>
          <p:cNvSpPr/>
          <p:nvPr/>
        </p:nvSpPr>
        <p:spPr>
          <a:xfrm>
            <a:off x="0" y="4032642"/>
            <a:ext cx="3364800" cy="2221800"/>
          </a:xfrm>
          <a:prstGeom prst="rect">
            <a:avLst/>
          </a:prstGeom>
          <a:solidFill>
            <a:srgbClr val="F1090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" name="Google Shape;400;g10fdf3f72d7_0_359"/>
          <p:cNvSpPr txBox="1"/>
          <p:nvPr/>
        </p:nvSpPr>
        <p:spPr>
          <a:xfrm>
            <a:off x="894250" y="3311912"/>
            <a:ext cx="5368200" cy="36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lang="es-ES" sz="7000" b="1" i="0" u="none" strike="noStrike" cap="none">
                <a:solidFill>
                  <a:srgbClr val="231F1D"/>
                </a:solidFill>
                <a:latin typeface="Arial"/>
                <a:ea typeface="Arial"/>
                <a:cs typeface="Arial"/>
                <a:sym typeface="Arial"/>
              </a:rPr>
              <a:t>¿Qué esperamos de ti?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1" name="Google Shape;401;g10fdf3f72d7_0_359"/>
          <p:cNvSpPr/>
          <p:nvPr/>
        </p:nvSpPr>
        <p:spPr>
          <a:xfrm>
            <a:off x="7330299" y="-161541"/>
            <a:ext cx="10959600" cy="10610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 b="0" i="0" u="none" strike="noStrike" cap="none" dirty="0">
              <a:solidFill>
                <a:srgbClr val="191B0E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Libre Franklin"/>
              <a:buChar char="■"/>
            </a:pPr>
            <a:r>
              <a:rPr lang="es-ES" sz="3100" dirty="0">
                <a:solidFill>
                  <a:srgbClr val="F7F9F8"/>
                </a:solidFill>
                <a:latin typeface="Jost Light"/>
                <a:ea typeface="Jost Light"/>
                <a:cs typeface="Jost Light"/>
                <a:sym typeface="Jost Light"/>
              </a:rPr>
              <a:t>El </a:t>
            </a:r>
            <a:r>
              <a:rPr lang="es-ES" sz="3100" dirty="0" err="1">
                <a:solidFill>
                  <a:srgbClr val="F7F9F8"/>
                </a:solidFill>
                <a:latin typeface="Jost Light"/>
                <a:ea typeface="Jost Light"/>
                <a:cs typeface="Jost Light"/>
                <a:sym typeface="Jost Light"/>
              </a:rPr>
              <a:t>ramp</a:t>
            </a:r>
            <a:r>
              <a:rPr lang="es-ES" sz="3100" dirty="0">
                <a:solidFill>
                  <a:srgbClr val="F7F9F8"/>
                </a:solidFill>
                <a:latin typeface="Jost Light"/>
                <a:ea typeface="Jost Light"/>
                <a:cs typeface="Jost Light"/>
                <a:sym typeface="Jost Light"/>
              </a:rPr>
              <a:t>-up es </a:t>
            </a:r>
            <a:r>
              <a:rPr lang="es-ES" sz="3100" b="1" dirty="0">
                <a:solidFill>
                  <a:srgbClr val="F7F9F8"/>
                </a:solidFill>
                <a:latin typeface="Jost"/>
                <a:ea typeface="Jost"/>
                <a:cs typeface="Jost"/>
                <a:sym typeface="Jost"/>
              </a:rPr>
              <a:t>selectivo</a:t>
            </a:r>
            <a:r>
              <a:rPr lang="es-ES" sz="3100" dirty="0">
                <a:solidFill>
                  <a:srgbClr val="F7F9F8"/>
                </a:solidFill>
                <a:latin typeface="Jost Light"/>
                <a:ea typeface="Jost Light"/>
                <a:cs typeface="Jost Light"/>
                <a:sym typeface="Jost Light"/>
              </a:rPr>
              <a:t>. Habrá una prueba final.</a:t>
            </a:r>
            <a:endParaRPr sz="3100" dirty="0">
              <a:solidFill>
                <a:srgbClr val="F7F9F8"/>
              </a:solidFill>
              <a:latin typeface="Jost Light"/>
              <a:ea typeface="Jost Light"/>
              <a:cs typeface="Jost Light"/>
              <a:sym typeface="Jost Light"/>
            </a:endParaRPr>
          </a:p>
          <a:p>
            <a:pPr marL="384048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endParaRPr sz="3100" dirty="0">
              <a:solidFill>
                <a:srgbClr val="F7F9F8"/>
              </a:solidFill>
              <a:latin typeface="Jost Light"/>
              <a:ea typeface="Jost Light"/>
              <a:cs typeface="Jost Light"/>
              <a:sym typeface="Jost Light"/>
            </a:endParaRP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Libre Franklin"/>
              <a:buChar char="■"/>
            </a:pPr>
            <a:r>
              <a:rPr lang="es-ES" sz="3100" dirty="0">
                <a:solidFill>
                  <a:srgbClr val="F7F9F8"/>
                </a:solidFill>
                <a:latin typeface="Jost Light"/>
                <a:ea typeface="Jost Light"/>
                <a:cs typeface="Jost Light"/>
                <a:sym typeface="Jost Light"/>
              </a:rPr>
              <a:t>No entregar todos los </a:t>
            </a:r>
            <a:r>
              <a:rPr lang="es-ES" sz="3100" b="1" dirty="0">
                <a:solidFill>
                  <a:srgbClr val="F7F9F8"/>
                </a:solidFill>
                <a:latin typeface="Jost"/>
                <a:ea typeface="Jost"/>
                <a:cs typeface="Jost"/>
                <a:sym typeface="Jost"/>
              </a:rPr>
              <a:t>entregables</a:t>
            </a:r>
            <a:r>
              <a:rPr lang="es-ES" sz="3100" dirty="0">
                <a:solidFill>
                  <a:srgbClr val="F7F9F8"/>
                </a:solidFill>
                <a:latin typeface="Jost Light"/>
                <a:ea typeface="Jost Light"/>
                <a:cs typeface="Jost Light"/>
                <a:sym typeface="Jost Light"/>
              </a:rPr>
              <a:t>, faltar a clase o una mala actitud serán motivos para no aprobar el </a:t>
            </a:r>
            <a:r>
              <a:rPr lang="es-ES" sz="3100" dirty="0" err="1">
                <a:solidFill>
                  <a:srgbClr val="F7F9F8"/>
                </a:solidFill>
                <a:latin typeface="Jost Light"/>
                <a:ea typeface="Jost Light"/>
                <a:cs typeface="Jost Light"/>
                <a:sym typeface="Jost Light"/>
              </a:rPr>
              <a:t>ramp</a:t>
            </a:r>
            <a:r>
              <a:rPr lang="es-ES" sz="3100" dirty="0">
                <a:solidFill>
                  <a:srgbClr val="F7F9F8"/>
                </a:solidFill>
                <a:latin typeface="Jost Light"/>
                <a:ea typeface="Jost Light"/>
                <a:cs typeface="Jost Light"/>
                <a:sym typeface="Jost Light"/>
              </a:rPr>
              <a:t>-up. Los </a:t>
            </a:r>
            <a:r>
              <a:rPr lang="es-ES" sz="3100" b="1" dirty="0">
                <a:solidFill>
                  <a:srgbClr val="F7F9F8"/>
                </a:solidFill>
                <a:latin typeface="Jost"/>
                <a:ea typeface="Jost"/>
                <a:cs typeface="Jost"/>
                <a:sym typeface="Jost"/>
              </a:rPr>
              <a:t>proyectos </a:t>
            </a:r>
            <a:r>
              <a:rPr lang="es-ES" sz="3100" dirty="0">
                <a:solidFill>
                  <a:srgbClr val="F7F9F8"/>
                </a:solidFill>
                <a:latin typeface="Jost Light"/>
                <a:ea typeface="Jost Light"/>
                <a:cs typeface="Jost Light"/>
                <a:sym typeface="Jost Light"/>
              </a:rPr>
              <a:t>son obligatorios para graduarse en el </a:t>
            </a:r>
            <a:r>
              <a:rPr lang="es-ES" sz="3100" dirty="0" err="1">
                <a:solidFill>
                  <a:srgbClr val="F7F9F8"/>
                </a:solidFill>
                <a:latin typeface="Jost Light"/>
                <a:ea typeface="Jost Light"/>
                <a:cs typeface="Jost Light"/>
                <a:sym typeface="Jost Light"/>
              </a:rPr>
              <a:t>bootcamp</a:t>
            </a:r>
            <a:r>
              <a:rPr lang="es-ES" sz="3100" dirty="0">
                <a:solidFill>
                  <a:srgbClr val="F7F9F8"/>
                </a:solidFill>
                <a:latin typeface="Jost Light"/>
                <a:ea typeface="Jost Light"/>
                <a:cs typeface="Jost Light"/>
                <a:sym typeface="Jost Light"/>
              </a:rPr>
              <a:t>.</a:t>
            </a:r>
            <a:endParaRPr sz="3100" dirty="0">
              <a:solidFill>
                <a:srgbClr val="F7F9F8"/>
              </a:solidFill>
              <a:latin typeface="Jost Light"/>
              <a:ea typeface="Jost Light"/>
              <a:cs typeface="Jost Light"/>
              <a:sym typeface="Jost Light"/>
            </a:endParaRPr>
          </a:p>
          <a:p>
            <a:pPr marL="384048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endParaRPr sz="3100" dirty="0">
              <a:solidFill>
                <a:srgbClr val="F7F9F8"/>
              </a:solidFill>
              <a:latin typeface="Jost Light"/>
              <a:ea typeface="Jost Light"/>
              <a:cs typeface="Jost Light"/>
              <a:sym typeface="Jost Light"/>
            </a:endParaRP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Libre Franklin"/>
              <a:buChar char="■"/>
            </a:pPr>
            <a:r>
              <a:rPr lang="es-ES" sz="3100" dirty="0">
                <a:solidFill>
                  <a:srgbClr val="F7F9F8"/>
                </a:solidFill>
                <a:latin typeface="Jost Light"/>
                <a:ea typeface="Jost Light"/>
                <a:cs typeface="Jost Light"/>
                <a:sym typeface="Jost Light"/>
              </a:rPr>
              <a:t>Las clases </a:t>
            </a:r>
            <a:r>
              <a:rPr lang="es-ES" sz="3100" b="1" dirty="0">
                <a:solidFill>
                  <a:srgbClr val="F7F9F8"/>
                </a:solidFill>
                <a:latin typeface="Jost"/>
                <a:ea typeface="Jost"/>
                <a:cs typeface="Jost"/>
                <a:sym typeface="Jost"/>
              </a:rPr>
              <a:t>serán grabadas</a:t>
            </a:r>
            <a:r>
              <a:rPr lang="es-ES" sz="3100" dirty="0">
                <a:solidFill>
                  <a:srgbClr val="F7F9F8"/>
                </a:solidFill>
                <a:latin typeface="Jost Light"/>
                <a:ea typeface="Jost Light"/>
                <a:cs typeface="Jost Light"/>
                <a:sym typeface="Jost Light"/>
              </a:rPr>
              <a:t> y se compartirá el enlace</a:t>
            </a:r>
            <a:endParaRPr sz="3100" dirty="0">
              <a:solidFill>
                <a:srgbClr val="F7F9F8"/>
              </a:solidFill>
              <a:latin typeface="Jost Light"/>
              <a:ea typeface="Jost Light"/>
              <a:cs typeface="Jost Light"/>
              <a:sym typeface="Jost Light"/>
            </a:endParaRPr>
          </a:p>
          <a:p>
            <a:pPr marL="384048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endParaRPr sz="3100" dirty="0">
              <a:solidFill>
                <a:srgbClr val="F7F9F8"/>
              </a:solidFill>
              <a:latin typeface="Jost Light"/>
              <a:ea typeface="Jost Light"/>
              <a:cs typeface="Jost Light"/>
              <a:sym typeface="Jost Light"/>
            </a:endParaRP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Libre Franklin"/>
              <a:buChar char="■"/>
            </a:pPr>
            <a:r>
              <a:rPr lang="es-ES" sz="3100" dirty="0">
                <a:solidFill>
                  <a:srgbClr val="F7F9F8"/>
                </a:solidFill>
                <a:latin typeface="Jost Light"/>
                <a:ea typeface="Jost Light"/>
                <a:cs typeface="Jost Light"/>
                <a:sym typeface="Jost Light"/>
              </a:rPr>
              <a:t>En clase se hablarán de </a:t>
            </a:r>
            <a:r>
              <a:rPr lang="es-ES" sz="3100" b="1" dirty="0">
                <a:solidFill>
                  <a:srgbClr val="F7F9F8"/>
                </a:solidFill>
                <a:latin typeface="Jost"/>
                <a:ea typeface="Jost"/>
                <a:cs typeface="Jost"/>
                <a:sym typeface="Jost"/>
              </a:rPr>
              <a:t>temas lectivos</a:t>
            </a:r>
            <a:r>
              <a:rPr lang="es-ES" sz="3100" dirty="0">
                <a:solidFill>
                  <a:srgbClr val="F7F9F8"/>
                </a:solidFill>
                <a:latin typeface="Jost Light"/>
                <a:ea typeface="Jost Light"/>
                <a:cs typeface="Jost Light"/>
                <a:sym typeface="Jost Light"/>
              </a:rPr>
              <a:t>. </a:t>
            </a:r>
            <a:endParaRPr sz="3100" dirty="0">
              <a:solidFill>
                <a:srgbClr val="F7F9F8"/>
              </a:solidFill>
              <a:latin typeface="Jost Light"/>
              <a:ea typeface="Jost Light"/>
              <a:cs typeface="Jost Light"/>
              <a:sym typeface="Jost Light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00" dirty="0">
              <a:solidFill>
                <a:srgbClr val="F7F9F8"/>
              </a:solidFill>
              <a:latin typeface="Jost Light"/>
              <a:ea typeface="Jost Light"/>
              <a:cs typeface="Jost Light"/>
              <a:sym typeface="Jost Light"/>
            </a:endParaRPr>
          </a:p>
        </p:txBody>
      </p:sp>
      <p:pic>
        <p:nvPicPr>
          <p:cNvPr id="402" name="Google Shape;402;g10fdf3f72d7_0_35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075661" y="9163889"/>
            <a:ext cx="3212340" cy="11231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9F8"/>
        </a:solidFill>
        <a:effectLst/>
      </p:bgPr>
    </p:bg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10fdf3f72d7_0_269"/>
          <p:cNvSpPr/>
          <p:nvPr/>
        </p:nvSpPr>
        <p:spPr>
          <a:xfrm>
            <a:off x="0" y="4032642"/>
            <a:ext cx="3364800" cy="2221800"/>
          </a:xfrm>
          <a:prstGeom prst="rect">
            <a:avLst/>
          </a:prstGeom>
          <a:solidFill>
            <a:srgbClr val="F1090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8" name="Google Shape;408;g10fdf3f72d7_0_269"/>
          <p:cNvSpPr txBox="1"/>
          <p:nvPr/>
        </p:nvSpPr>
        <p:spPr>
          <a:xfrm>
            <a:off x="894250" y="3311912"/>
            <a:ext cx="5368200" cy="36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lang="es-ES" sz="7000" b="1" i="0" u="none" strike="noStrike" cap="none">
                <a:solidFill>
                  <a:srgbClr val="231F1D"/>
                </a:solidFill>
                <a:latin typeface="Arial"/>
                <a:ea typeface="Arial"/>
                <a:cs typeface="Arial"/>
                <a:sym typeface="Arial"/>
              </a:rPr>
              <a:t>¿Qué esperamos de ti?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g10fdf3f72d7_0_269"/>
          <p:cNvSpPr/>
          <p:nvPr/>
        </p:nvSpPr>
        <p:spPr>
          <a:xfrm>
            <a:off x="7330299" y="-161541"/>
            <a:ext cx="10959600" cy="10610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Libre Franklin"/>
              <a:buChar char="■"/>
            </a:pPr>
            <a:r>
              <a:rPr lang="es-ES" sz="3100" dirty="0">
                <a:solidFill>
                  <a:srgbClr val="F7F9F8"/>
                </a:solidFill>
                <a:latin typeface="Jost" panose="020B0604020202020204" charset="0"/>
                <a:ea typeface="Jost" panose="020B0604020202020204" charset="0"/>
                <a:cs typeface="Jost Light"/>
                <a:sym typeface="Jost Light"/>
              </a:rPr>
              <a:t>Anímate a </a:t>
            </a:r>
            <a:r>
              <a:rPr lang="es-ES" sz="3100" b="1" dirty="0">
                <a:solidFill>
                  <a:srgbClr val="F7F9F8"/>
                </a:solidFill>
                <a:latin typeface="Jost" panose="020B0604020202020204" charset="0"/>
                <a:ea typeface="Jost" panose="020B0604020202020204" charset="0"/>
                <a:cs typeface="Jost"/>
                <a:sym typeface="Jost"/>
              </a:rPr>
              <a:t>participar</a:t>
            </a:r>
            <a:r>
              <a:rPr lang="es-ES" sz="3100" dirty="0">
                <a:solidFill>
                  <a:srgbClr val="F7F9F8"/>
                </a:solidFill>
                <a:latin typeface="Jost" panose="020B0604020202020204" charset="0"/>
                <a:ea typeface="Jost" panose="020B0604020202020204" charset="0"/>
                <a:cs typeface="Jost Light"/>
                <a:sym typeface="Jost Light"/>
              </a:rPr>
              <a:t>, nos gusta que nos interrumpan.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Libre Franklin"/>
              <a:buChar char="■"/>
            </a:pPr>
            <a:endParaRPr lang="es-ES" sz="3100" dirty="0">
              <a:solidFill>
                <a:srgbClr val="F7F9F8"/>
              </a:solidFill>
              <a:latin typeface="Jost" panose="020B0604020202020204" charset="0"/>
              <a:ea typeface="Jost" panose="020B0604020202020204" charset="0"/>
              <a:cs typeface="Jost Light"/>
              <a:sym typeface="Jost Light"/>
            </a:endParaRP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Libre Franklin"/>
              <a:buChar char="■"/>
            </a:pPr>
            <a:r>
              <a:rPr lang="es-ES" sz="3100" dirty="0">
                <a:solidFill>
                  <a:srgbClr val="F7F9F8"/>
                </a:solidFill>
                <a:latin typeface="Jost" panose="020B0604020202020204" charset="0"/>
                <a:ea typeface="Jost" panose="020B0604020202020204" charset="0"/>
                <a:cs typeface="Jost Light"/>
                <a:sym typeface="Jost Light"/>
              </a:rPr>
              <a:t>Aprende, pero también enseña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Libre Franklin"/>
              <a:buChar char="■"/>
            </a:pPr>
            <a:endParaRPr lang="es-ES" sz="3100" dirty="0">
              <a:solidFill>
                <a:srgbClr val="F7F9F8"/>
              </a:solidFill>
              <a:latin typeface="Jost" panose="020B0604020202020204" charset="0"/>
              <a:ea typeface="Jost" panose="020B0604020202020204" charset="0"/>
              <a:cs typeface="Jost Light"/>
              <a:sym typeface="Jost Light"/>
            </a:endParaRP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Libre Franklin"/>
              <a:buChar char="■"/>
            </a:pPr>
            <a:r>
              <a:rPr lang="es-ES" sz="3100" dirty="0">
                <a:solidFill>
                  <a:srgbClr val="F7F9F8"/>
                </a:solidFill>
                <a:latin typeface="Jost" panose="020B0604020202020204" charset="0"/>
                <a:ea typeface="Jost" panose="020B0604020202020204" charset="0"/>
                <a:cs typeface="Jost Light"/>
                <a:sym typeface="Jost Light"/>
              </a:rPr>
              <a:t>Muestra tu trabajo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Libre Franklin"/>
              <a:buChar char="■"/>
            </a:pPr>
            <a:endParaRPr lang="es-ES" sz="3100" dirty="0">
              <a:solidFill>
                <a:srgbClr val="F7F9F8"/>
              </a:solidFill>
              <a:latin typeface="Jost" panose="020B0604020202020204" charset="0"/>
              <a:ea typeface="Jost" panose="020B0604020202020204" charset="0"/>
              <a:cs typeface="Jost Light"/>
              <a:sym typeface="Jost Light"/>
            </a:endParaRP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Libre Franklin"/>
              <a:buChar char="■"/>
            </a:pPr>
            <a:r>
              <a:rPr lang="es-ES" sz="3100" dirty="0">
                <a:solidFill>
                  <a:srgbClr val="F7F9F8"/>
                </a:solidFill>
                <a:latin typeface="Jost" panose="020B0604020202020204" charset="0"/>
                <a:ea typeface="Jost" panose="020B0604020202020204" charset="0"/>
                <a:cs typeface="Jost Light"/>
                <a:sym typeface="Jost Light"/>
              </a:rPr>
              <a:t>Haz piña (</a:t>
            </a:r>
            <a:r>
              <a:rPr lang="es-ES" sz="3100" dirty="0" err="1">
                <a:solidFill>
                  <a:srgbClr val="F7F9F8"/>
                </a:solidFill>
                <a:latin typeface="Jost" panose="020B0604020202020204" charset="0"/>
                <a:ea typeface="Jost" panose="020B0604020202020204" charset="0"/>
                <a:cs typeface="Jost Light"/>
                <a:sym typeface="Jost Light"/>
              </a:rPr>
              <a:t>networking</a:t>
            </a:r>
            <a:r>
              <a:rPr lang="es-ES" sz="3100" dirty="0">
                <a:solidFill>
                  <a:srgbClr val="F7F9F8"/>
                </a:solidFill>
                <a:latin typeface="Jost" panose="020B0604020202020204" charset="0"/>
                <a:ea typeface="Jost" panose="020B0604020202020204" charset="0"/>
                <a:cs typeface="Jost Light"/>
                <a:sym typeface="Jost Light"/>
              </a:rPr>
              <a:t>!)</a:t>
            </a:r>
            <a:endParaRPr sz="3100" dirty="0">
              <a:solidFill>
                <a:srgbClr val="F7F9F8"/>
              </a:solidFill>
              <a:latin typeface="Jost" panose="020B0604020202020204" charset="0"/>
              <a:ea typeface="Jost" panose="020B0604020202020204" charset="0"/>
              <a:cs typeface="Jost Light"/>
              <a:sym typeface="Jost Light"/>
            </a:endParaRPr>
          </a:p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B0E"/>
              </a:buClr>
              <a:buSzPts val="2000"/>
              <a:buFont typeface="Arial"/>
              <a:buNone/>
            </a:pPr>
            <a:endParaRPr sz="3100" dirty="0">
              <a:solidFill>
                <a:srgbClr val="F7F9F8"/>
              </a:solidFill>
              <a:latin typeface="Jost" panose="020B0604020202020204" charset="0"/>
              <a:ea typeface="Jost" panose="020B0604020202020204" charset="0"/>
              <a:cs typeface="Jost Light"/>
              <a:sym typeface="Jost Light"/>
            </a:endParaRP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Libre Franklin"/>
              <a:buChar char="■"/>
            </a:pPr>
            <a:r>
              <a:rPr lang="es-ES" sz="3100" b="1" dirty="0">
                <a:solidFill>
                  <a:srgbClr val="F7F9F8"/>
                </a:solidFill>
                <a:latin typeface="Jost" panose="020B0604020202020204" charset="0"/>
                <a:ea typeface="Jost" panose="020B0604020202020204" charset="0"/>
                <a:cs typeface="Jost"/>
                <a:sym typeface="Jost"/>
              </a:rPr>
              <a:t>Google</a:t>
            </a:r>
            <a:r>
              <a:rPr lang="es-ES" sz="3100" dirty="0">
                <a:solidFill>
                  <a:srgbClr val="F7F9F8"/>
                </a:solidFill>
                <a:latin typeface="Jost" panose="020B0604020202020204" charset="0"/>
                <a:ea typeface="Jost" panose="020B0604020202020204" charset="0"/>
                <a:cs typeface="Jost"/>
                <a:sym typeface="Jost"/>
              </a:rPr>
              <a:t> es tu fiel escudero: encontrar soluciones en internet es una parte importante en la rutina de un DS. </a:t>
            </a:r>
            <a:endParaRPr sz="3100" dirty="0">
              <a:solidFill>
                <a:srgbClr val="F7F9F8"/>
              </a:solidFill>
              <a:latin typeface="Jost" panose="020B0604020202020204" charset="0"/>
              <a:ea typeface="Jost" panose="020B0604020202020204" charset="0"/>
              <a:cs typeface="Jost Light"/>
              <a:sym typeface="Jost Light"/>
            </a:endParaRPr>
          </a:p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B0E"/>
              </a:buClr>
              <a:buSzPts val="2000"/>
              <a:buFont typeface="Arial"/>
              <a:buNone/>
            </a:pPr>
            <a:endParaRPr sz="3100" dirty="0">
              <a:solidFill>
                <a:srgbClr val="F7F9F8"/>
              </a:solidFill>
              <a:latin typeface="Jost" panose="020B0604020202020204" charset="0"/>
              <a:ea typeface="Jost" panose="020B0604020202020204" charset="0"/>
              <a:cs typeface="Jost Light"/>
              <a:sym typeface="Jost Light"/>
            </a:endParaRP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Libre Franklin"/>
              <a:buChar char="■"/>
            </a:pPr>
            <a:r>
              <a:rPr lang="es-ES" sz="3100" dirty="0">
                <a:solidFill>
                  <a:srgbClr val="F7F9F8"/>
                </a:solidFill>
                <a:latin typeface="Jost" panose="020B0604020202020204" charset="0"/>
                <a:ea typeface="Jost" panose="020B0604020202020204" charset="0"/>
                <a:cs typeface="Jost Light"/>
                <a:sym typeface="Jost Light"/>
              </a:rPr>
              <a:t>Tener una buena actitud de </a:t>
            </a:r>
            <a:r>
              <a:rPr lang="es-ES" sz="3100" b="1" dirty="0">
                <a:solidFill>
                  <a:srgbClr val="F7F9F8"/>
                </a:solidFill>
                <a:latin typeface="Jost" panose="020B0604020202020204" charset="0"/>
                <a:ea typeface="Jost" panose="020B0604020202020204" charset="0"/>
                <a:cs typeface="Jost"/>
                <a:sym typeface="Jost"/>
              </a:rPr>
              <a:t>respeto </a:t>
            </a:r>
            <a:r>
              <a:rPr lang="es-ES" sz="3100" dirty="0">
                <a:solidFill>
                  <a:srgbClr val="F7F9F8"/>
                </a:solidFill>
                <a:latin typeface="Jost" panose="020B0604020202020204" charset="0"/>
                <a:ea typeface="Jost" panose="020B0604020202020204" charset="0"/>
                <a:cs typeface="Jost Light"/>
                <a:sym typeface="Jost Light"/>
              </a:rPr>
              <a:t>a profesores y compañeros, </a:t>
            </a:r>
            <a:endParaRPr sz="3100" dirty="0">
              <a:solidFill>
                <a:srgbClr val="F7F9F8"/>
              </a:solidFill>
              <a:latin typeface="Jost" panose="020B0604020202020204" charset="0"/>
              <a:ea typeface="Jost" panose="020B0604020202020204" charset="0"/>
              <a:cs typeface="Jost Light"/>
              <a:sym typeface="Jost Light"/>
            </a:endParaRPr>
          </a:p>
          <a:p>
            <a:pPr marL="384048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endParaRPr sz="3100" dirty="0">
              <a:solidFill>
                <a:srgbClr val="F7F9F8"/>
              </a:solidFill>
              <a:latin typeface="Jost" panose="020B0604020202020204" charset="0"/>
              <a:ea typeface="Jost" panose="020B0604020202020204" charset="0"/>
              <a:cs typeface="Jost Light"/>
              <a:sym typeface="Jost Light"/>
            </a:endParaRPr>
          </a:p>
          <a:p>
            <a:pPr marL="384048" marR="0" lvl="0" indent="-38404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Libre Franklin"/>
              <a:buChar char="■"/>
            </a:pPr>
            <a:r>
              <a:rPr lang="es-ES" sz="3100" dirty="0">
                <a:solidFill>
                  <a:srgbClr val="F7F9F8"/>
                </a:solidFill>
                <a:latin typeface="Jost" panose="020B0604020202020204" charset="0"/>
                <a:ea typeface="Jost" panose="020B0604020202020204" charset="0"/>
                <a:cs typeface="Jost Light"/>
                <a:sym typeface="Jost Light"/>
              </a:rPr>
              <a:t>Atreverse a leer contenido en </a:t>
            </a:r>
            <a:r>
              <a:rPr lang="es-ES" sz="3100" b="1" dirty="0">
                <a:solidFill>
                  <a:srgbClr val="F7F9F8"/>
                </a:solidFill>
                <a:latin typeface="Jost" panose="020B0604020202020204" charset="0"/>
                <a:ea typeface="Jost" panose="020B0604020202020204" charset="0"/>
                <a:cs typeface="Jost"/>
                <a:sym typeface="Jost"/>
              </a:rPr>
              <a:t>inglés,</a:t>
            </a:r>
            <a:endParaRPr sz="3100" b="1" dirty="0">
              <a:solidFill>
                <a:srgbClr val="F7F9F8"/>
              </a:solidFill>
              <a:latin typeface="Jost" panose="020B0604020202020204" charset="0"/>
              <a:ea typeface="Jost" panose="020B0604020202020204" charset="0"/>
              <a:cs typeface="Jost"/>
              <a:sym typeface="Jost"/>
            </a:endParaRPr>
          </a:p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B0E"/>
              </a:buClr>
              <a:buSzPts val="2000"/>
              <a:buFont typeface="Arial"/>
              <a:buNone/>
            </a:pPr>
            <a:endParaRPr sz="3100" dirty="0">
              <a:solidFill>
                <a:srgbClr val="F7F9F8"/>
              </a:solidFill>
              <a:latin typeface="Jost" panose="020B0604020202020204" charset="0"/>
              <a:ea typeface="Jost" panose="020B0604020202020204" charset="0"/>
              <a:cs typeface="Jost Light"/>
              <a:sym typeface="Jost Light"/>
            </a:endParaRP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Libre Franklin"/>
              <a:buChar char="■"/>
            </a:pPr>
            <a:r>
              <a:rPr lang="es-ES" sz="3100" dirty="0">
                <a:solidFill>
                  <a:srgbClr val="F7F9F8"/>
                </a:solidFill>
                <a:latin typeface="Jost" panose="020B0604020202020204" charset="0"/>
                <a:ea typeface="Jost" panose="020B0604020202020204" charset="0"/>
                <a:cs typeface="Jost Light"/>
                <a:sym typeface="Jost Light"/>
              </a:rPr>
              <a:t>Dormir bien, venimos a ofuscarnos, </a:t>
            </a:r>
            <a:r>
              <a:rPr lang="es-ES" sz="3100" b="1" dirty="0">
                <a:solidFill>
                  <a:srgbClr val="F7F9F8"/>
                </a:solidFill>
                <a:latin typeface="Jost" panose="020B0604020202020204" charset="0"/>
                <a:ea typeface="Jost" panose="020B0604020202020204" charset="0"/>
                <a:cs typeface="Jost"/>
                <a:sym typeface="Jost"/>
              </a:rPr>
              <a:t>tenemos que venir con energía.</a:t>
            </a:r>
            <a:endParaRPr sz="3100" dirty="0">
              <a:solidFill>
                <a:srgbClr val="F7F9F8"/>
              </a:solidFill>
              <a:latin typeface="Jost" panose="020B0604020202020204" charset="0"/>
              <a:ea typeface="Jost" panose="020B0604020202020204" charset="0"/>
              <a:cs typeface="Jost Light"/>
              <a:sym typeface="Jost Light"/>
            </a:endParaRPr>
          </a:p>
        </p:txBody>
      </p:sp>
      <p:pic>
        <p:nvPicPr>
          <p:cNvPr id="410" name="Google Shape;410;g10fdf3f72d7_0_26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075661" y="9163889"/>
            <a:ext cx="3212340" cy="11231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10"/>
          <p:cNvSpPr/>
          <p:nvPr/>
        </p:nvSpPr>
        <p:spPr>
          <a:xfrm>
            <a:off x="0" y="4032720"/>
            <a:ext cx="3363840" cy="2220840"/>
          </a:xfrm>
          <a:prstGeom prst="rect">
            <a:avLst/>
          </a:prstGeom>
          <a:solidFill>
            <a:srgbClr val="F1090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6" name="Google Shape;416;p10"/>
          <p:cNvSpPr/>
          <p:nvPr/>
        </p:nvSpPr>
        <p:spPr>
          <a:xfrm>
            <a:off x="1028880" y="4614840"/>
            <a:ext cx="5367600" cy="2194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s-ES" sz="6000" b="1" i="0" u="none" strike="noStrike" cap="none">
                <a:solidFill>
                  <a:srgbClr val="231F1D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Herramientas</a:t>
            </a:r>
            <a:endParaRPr sz="6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s-ES" sz="6000" b="1" i="0" u="none" strike="noStrike" cap="none">
                <a:solidFill>
                  <a:srgbClr val="231F1D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de clase</a:t>
            </a:r>
            <a:endParaRPr sz="6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7" name="Google Shape;417;p10"/>
          <p:cNvSpPr/>
          <p:nvPr/>
        </p:nvSpPr>
        <p:spPr>
          <a:xfrm>
            <a:off x="7330320" y="-161640"/>
            <a:ext cx="10958760" cy="10609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8" name="Google Shape;418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075720" y="9163800"/>
            <a:ext cx="3211560" cy="1122480"/>
          </a:xfrm>
          <a:prstGeom prst="rect">
            <a:avLst/>
          </a:prstGeom>
          <a:noFill/>
          <a:ln>
            <a:noFill/>
          </a:ln>
        </p:spPr>
      </p:pic>
      <p:sp>
        <p:nvSpPr>
          <p:cNvPr id="419" name="Google Shape;419;p10"/>
          <p:cNvSpPr/>
          <p:nvPr/>
        </p:nvSpPr>
        <p:spPr>
          <a:xfrm>
            <a:off x="9509760" y="1020240"/>
            <a:ext cx="5211360" cy="51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s-ES" sz="2800" b="1" i="0" u="none" strike="noStrike" cap="none">
                <a:solidFill>
                  <a:srgbClr val="F1090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SLACK</a:t>
            </a:r>
            <a:endParaRPr sz="2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10"/>
          <p:cNvSpPr/>
          <p:nvPr/>
        </p:nvSpPr>
        <p:spPr>
          <a:xfrm>
            <a:off x="9509760" y="1620360"/>
            <a:ext cx="7527960" cy="821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s-ES" sz="2400" b="0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Canal del campus, de clase y canales privados. Utilizado en comunicaciones oficiales.</a:t>
            </a: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10"/>
          <p:cNvSpPr/>
          <p:nvPr/>
        </p:nvSpPr>
        <p:spPr>
          <a:xfrm>
            <a:off x="9509760" y="2705040"/>
            <a:ext cx="5211360" cy="51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s-ES" sz="2800" b="1" i="0" u="none" strike="noStrike" cap="none">
                <a:solidFill>
                  <a:srgbClr val="F1090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GOOGLE CLASSROOM</a:t>
            </a:r>
            <a:endParaRPr sz="2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2" name="Google Shape;422;p10"/>
          <p:cNvSpPr/>
          <p:nvPr/>
        </p:nvSpPr>
        <p:spPr>
          <a:xfrm>
            <a:off x="9509760" y="3305520"/>
            <a:ext cx="7527960" cy="821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s-ES" sz="2400" b="0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Material de clase. Aquí se suben también las clases grabadas. </a:t>
            </a:r>
            <a:r>
              <a:rPr lang="es-ES" sz="2400" b="1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¡Necesitas una cuenta Google!</a:t>
            </a: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3" name="Google Shape;423;p10"/>
          <p:cNvSpPr/>
          <p:nvPr/>
        </p:nvSpPr>
        <p:spPr>
          <a:xfrm>
            <a:off x="9509785" y="4521590"/>
            <a:ext cx="5211300" cy="51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s-ES" sz="2800" b="1" i="0" u="none" strike="noStrike" cap="none">
                <a:solidFill>
                  <a:srgbClr val="F1090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O’REILLY</a:t>
            </a:r>
            <a:endParaRPr sz="2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4" name="Google Shape;424;p10"/>
          <p:cNvSpPr/>
          <p:nvPr/>
        </p:nvSpPr>
        <p:spPr>
          <a:xfrm>
            <a:off x="9509785" y="5121710"/>
            <a:ext cx="7527900" cy="4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s-ES" sz="2400" b="0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Documentación, vídeos, libros de Data Science</a:t>
            </a: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5" name="Google Shape;425;p10"/>
          <p:cNvSpPr/>
          <p:nvPr/>
        </p:nvSpPr>
        <p:spPr>
          <a:xfrm>
            <a:off x="9509810" y="5912515"/>
            <a:ext cx="5211300" cy="51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s-ES" sz="2800" b="1" i="0" u="none" strike="noStrike" cap="none">
                <a:solidFill>
                  <a:srgbClr val="F1090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CALENDLY</a:t>
            </a:r>
            <a:endParaRPr sz="2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6" name="Google Shape;426;p10"/>
          <p:cNvSpPr/>
          <p:nvPr/>
        </p:nvSpPr>
        <p:spPr>
          <a:xfrm>
            <a:off x="9509810" y="6512635"/>
            <a:ext cx="7527900" cy="4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s-ES" sz="2400" b="0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Aplicación para reservar tutorías</a:t>
            </a: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"/>
          <p:cNvSpPr/>
          <p:nvPr/>
        </p:nvSpPr>
        <p:spPr>
          <a:xfrm>
            <a:off x="0" y="0"/>
            <a:ext cx="18287400" cy="5999700"/>
          </a:xfrm>
          <a:prstGeom prst="rect">
            <a:avLst/>
          </a:prstGeom>
          <a:solidFill>
            <a:schemeClr val="dk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2"/>
          <p:cNvSpPr/>
          <p:nvPr/>
        </p:nvSpPr>
        <p:spPr>
          <a:xfrm>
            <a:off x="13069440" y="7450920"/>
            <a:ext cx="3826488" cy="15682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s-ES" sz="3200" b="1" i="0" u="none" strike="noStrike" cap="none" dirty="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Jonatan García Salinas</a:t>
            </a:r>
            <a:endParaRPr sz="3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s-ES" sz="3200" b="0" i="1" u="none" strike="noStrike" cap="none" dirty="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Lead Instructor</a:t>
            </a:r>
            <a:endParaRPr sz="3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2"/>
          <p:cNvSpPr/>
          <p:nvPr/>
        </p:nvSpPr>
        <p:spPr>
          <a:xfrm>
            <a:off x="503280" y="431640"/>
            <a:ext cx="5790600" cy="91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s-ES" sz="5400" b="1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Trayectoria</a:t>
            </a:r>
            <a:endParaRPr sz="5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2"/>
          <p:cNvSpPr/>
          <p:nvPr/>
        </p:nvSpPr>
        <p:spPr>
          <a:xfrm>
            <a:off x="11993400" y="8829000"/>
            <a:ext cx="5738760" cy="1198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s-ES" sz="2400" b="1" i="0" u="none" strike="noStrike" cap="none" dirty="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Contacto</a:t>
            </a:r>
            <a:endParaRPr sz="2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s-ES" sz="2400" b="0" i="1" u="sng" strike="noStrike" cap="none" dirty="0">
                <a:solidFill>
                  <a:schemeClr val="hlink"/>
                </a:solidFill>
                <a:latin typeface="Quattrocento Sans"/>
                <a:ea typeface="Quattrocento Sans"/>
                <a:cs typeface="Quattrocento Sans"/>
                <a:sym typeface="Quattrocento Sans"/>
                <a:hlinkClick r:id="rId3"/>
              </a:rPr>
              <a:t>Jonatan.garcia@thebridgeschool.es</a:t>
            </a:r>
            <a:endParaRPr sz="2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s-ES" sz="2400" b="0" i="1" u="sng" strike="noStrike" cap="none" dirty="0">
                <a:solidFill>
                  <a:schemeClr val="hlink"/>
                </a:solidFill>
                <a:latin typeface="Quattrocento Sans"/>
                <a:ea typeface="Quattrocento Sans"/>
                <a:cs typeface="Quattrocento Sans"/>
                <a:sym typeface="Quattrocento Sans"/>
                <a:hlinkClick r:id="rId4"/>
              </a:rPr>
              <a:t>LinkedIn</a:t>
            </a:r>
            <a:endParaRPr sz="2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2"/>
          <p:cNvSpPr/>
          <p:nvPr/>
        </p:nvSpPr>
        <p:spPr>
          <a:xfrm>
            <a:off x="558000" y="6377760"/>
            <a:ext cx="5790600" cy="91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s-ES" sz="5400" b="1" i="0" u="none" strike="noStrike" cap="none" dirty="0">
                <a:solidFill>
                  <a:srgbClr val="413D3D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Aficiones</a:t>
            </a:r>
            <a:endParaRPr sz="5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0" name="Google Shape;100;p2"/>
          <p:cNvPicPr preferRelativeResize="0"/>
          <p:nvPr/>
        </p:nvPicPr>
        <p:blipFill>
          <a:blip r:embed="rId5"/>
          <a:srcRect l="19510" r="19510"/>
          <a:stretch/>
        </p:blipFill>
        <p:spPr>
          <a:xfrm>
            <a:off x="558000" y="7399627"/>
            <a:ext cx="2799000" cy="27126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pic>
        <p:nvPicPr>
          <p:cNvPr id="101" name="Google Shape;101;p2"/>
          <p:cNvPicPr preferRelativeResize="0"/>
          <p:nvPr/>
        </p:nvPicPr>
        <p:blipFill>
          <a:blip r:embed="rId6"/>
          <a:srcRect l="12102" r="12102"/>
          <a:stretch/>
        </p:blipFill>
        <p:spPr>
          <a:xfrm>
            <a:off x="3868000" y="7488425"/>
            <a:ext cx="3527400" cy="26178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pic>
        <p:nvPicPr>
          <p:cNvPr id="102" name="Google Shape;102;p2"/>
          <p:cNvPicPr preferRelativeResize="0"/>
          <p:nvPr/>
        </p:nvPicPr>
        <p:blipFill>
          <a:blip r:embed="rId7"/>
          <a:srcRect t="17361" b="17361"/>
          <a:stretch/>
        </p:blipFill>
        <p:spPr>
          <a:xfrm>
            <a:off x="7906425" y="7488425"/>
            <a:ext cx="3977100" cy="25962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graphicFrame>
        <p:nvGraphicFramePr>
          <p:cNvPr id="2" name="Diagrama 1">
            <a:extLst>
              <a:ext uri="{FF2B5EF4-FFF2-40B4-BE49-F238E27FC236}">
                <a16:creationId xmlns:a16="http://schemas.microsoft.com/office/drawing/2014/main" id="{BE0A2AC9-9A21-A5CC-D8B2-F2FD3604147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58259113"/>
              </p:ext>
            </p:extLst>
          </p:nvPr>
        </p:nvGraphicFramePr>
        <p:xfrm>
          <a:off x="95533" y="-74747"/>
          <a:ext cx="18028693" cy="6343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28880110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12"/>
          <p:cNvSpPr/>
          <p:nvPr/>
        </p:nvSpPr>
        <p:spPr>
          <a:xfrm>
            <a:off x="0" y="-119160"/>
            <a:ext cx="10137000" cy="10524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4" name="Google Shape;434;p12"/>
          <p:cNvSpPr/>
          <p:nvPr/>
        </p:nvSpPr>
        <p:spPr>
          <a:xfrm>
            <a:off x="996000" y="4698728"/>
            <a:ext cx="8145000" cy="603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s-ES" sz="2800" b="1" i="0" u="none" strike="noStrike" cap="none" dirty="0">
                <a:solidFill>
                  <a:srgbClr val="F1090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Jonatan - LI</a:t>
            </a:r>
            <a:endParaRPr sz="2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5" name="Google Shape;435;p12"/>
          <p:cNvSpPr/>
          <p:nvPr/>
        </p:nvSpPr>
        <p:spPr>
          <a:xfrm>
            <a:off x="996000" y="5290208"/>
            <a:ext cx="8145000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s-ES" sz="2400" b="1" i="0" u="sng" strike="noStrike" cap="none" dirty="0">
                <a:solidFill>
                  <a:schemeClr val="hlink"/>
                </a:solidFill>
                <a:latin typeface="Quattrocento Sans"/>
                <a:ea typeface="Quattrocento Sans"/>
                <a:cs typeface="Quattrocento Sans"/>
                <a:sym typeface="Quattrocento Sans"/>
                <a:hlinkClick r:id="rId3"/>
              </a:rPr>
              <a:t>Jonatan.garcia@thebridgeschool.es</a:t>
            </a:r>
            <a:endParaRPr sz="2400" b="1" i="0" u="none" strike="noStrike" cap="none" dirty="0">
              <a:solidFill>
                <a:srgbClr val="F7F9F8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i="0" u="none" strike="noStrike" cap="none" dirty="0">
              <a:solidFill>
                <a:srgbClr val="F7F9F8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36" name="Google Shape;436;p12"/>
          <p:cNvSpPr/>
          <p:nvPr/>
        </p:nvSpPr>
        <p:spPr>
          <a:xfrm>
            <a:off x="996000" y="6031088"/>
            <a:ext cx="8145000" cy="603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s-ES" sz="2800" b="1" dirty="0">
                <a:solidFill>
                  <a:srgbClr val="F1090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TBD </a:t>
            </a:r>
            <a:r>
              <a:rPr lang="es-ES" sz="2800" b="1" i="0" u="none" strike="noStrike" cap="none" dirty="0">
                <a:solidFill>
                  <a:srgbClr val="F1090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- TA</a:t>
            </a:r>
            <a:endParaRPr sz="2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8" name="Google Shape;438;p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198880" y="706320"/>
            <a:ext cx="6224040" cy="2175480"/>
          </a:xfrm>
          <a:prstGeom prst="rect">
            <a:avLst/>
          </a:prstGeom>
          <a:noFill/>
          <a:ln>
            <a:noFill/>
          </a:ln>
        </p:spPr>
      </p:pic>
      <p:sp>
        <p:nvSpPr>
          <p:cNvPr id="439" name="Google Shape;439;p12"/>
          <p:cNvSpPr/>
          <p:nvPr/>
        </p:nvSpPr>
        <p:spPr>
          <a:xfrm>
            <a:off x="15035690" y="7030595"/>
            <a:ext cx="3562500" cy="2221200"/>
          </a:xfrm>
          <a:prstGeom prst="rect">
            <a:avLst/>
          </a:prstGeom>
          <a:solidFill>
            <a:srgbClr val="F1090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0" name="Google Shape;440;p12"/>
          <p:cNvSpPr/>
          <p:nvPr/>
        </p:nvSpPr>
        <p:spPr>
          <a:xfrm>
            <a:off x="2004120" y="3287520"/>
            <a:ext cx="6613560" cy="1005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s-ES" sz="4400" b="1" i="0" u="none" strike="noStrike" cap="none">
                <a:solidFill>
                  <a:srgbClr val="F7F9F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¡BIENVENIDOS!</a:t>
            </a:r>
            <a:endParaRPr sz="4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3" name="Google Shape;443;p12"/>
          <p:cNvSpPr txBox="1"/>
          <p:nvPr/>
        </p:nvSpPr>
        <p:spPr>
          <a:xfrm>
            <a:off x="11984875" y="7579450"/>
            <a:ext cx="4925100" cy="11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100"/>
              <a:buFont typeface="Arial"/>
              <a:buNone/>
            </a:pPr>
            <a:r>
              <a:rPr lang="es-ES" sz="61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¿Preguntas?</a:t>
            </a:r>
            <a:endParaRPr sz="37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5" name="Google Shape;445;p12"/>
          <p:cNvSpPr/>
          <p:nvPr/>
        </p:nvSpPr>
        <p:spPr>
          <a:xfrm>
            <a:off x="996000" y="9294170"/>
            <a:ext cx="81450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i="0" u="sng" strike="noStrike" cap="none" dirty="0">
              <a:solidFill>
                <a:schemeClr val="hlink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9F8"/>
        </a:solid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453fb3fdad_0_91"/>
          <p:cNvSpPr/>
          <p:nvPr/>
        </p:nvSpPr>
        <p:spPr>
          <a:xfrm>
            <a:off x="0" y="0"/>
            <a:ext cx="2883000" cy="2335200"/>
          </a:xfrm>
          <a:prstGeom prst="rect">
            <a:avLst/>
          </a:prstGeom>
          <a:solidFill>
            <a:srgbClr val="F1090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g2453fb3fdad_0_91"/>
          <p:cNvSpPr/>
          <p:nvPr/>
        </p:nvSpPr>
        <p:spPr>
          <a:xfrm>
            <a:off x="16453648" y="-104863"/>
            <a:ext cx="1834500" cy="10496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g2453fb3fdad_0_91"/>
          <p:cNvSpPr txBox="1"/>
          <p:nvPr/>
        </p:nvSpPr>
        <p:spPr>
          <a:xfrm>
            <a:off x="1028700" y="392313"/>
            <a:ext cx="13218300" cy="15004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Arial"/>
              <a:buNone/>
            </a:pPr>
            <a:r>
              <a:rPr lang="es-ES" sz="6500" dirty="0">
                <a:solidFill>
                  <a:srgbClr val="231F1D"/>
                </a:solidFill>
                <a:latin typeface="Jost Medium"/>
                <a:ea typeface="Jost Medium"/>
                <a:cs typeface="Jost Medium"/>
                <a:sym typeface="Jost Medium"/>
              </a:rPr>
              <a:t>¡Os toca!</a:t>
            </a:r>
            <a:endParaRPr sz="1400" i="0" u="none" strike="noStrike" cap="none" dirty="0">
              <a:solidFill>
                <a:srgbClr val="000000"/>
              </a:solidFill>
              <a:latin typeface="Jost Medium"/>
              <a:ea typeface="Jost Medium"/>
              <a:cs typeface="Jost Medium"/>
              <a:sym typeface="Jost Medium"/>
            </a:endParaRPr>
          </a:p>
        </p:txBody>
      </p:sp>
      <p:sp>
        <p:nvSpPr>
          <p:cNvPr id="110" name="Google Shape;110;g2453fb3fdad_0_91"/>
          <p:cNvSpPr txBox="1"/>
          <p:nvPr/>
        </p:nvSpPr>
        <p:spPr>
          <a:xfrm>
            <a:off x="1494300" y="2711075"/>
            <a:ext cx="9662400" cy="678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ES" sz="3900" dirty="0">
                <a:solidFill>
                  <a:srgbClr val="231F1D"/>
                </a:solidFill>
                <a:latin typeface="Jost SemiBold"/>
                <a:ea typeface="Jost SemiBold"/>
                <a:cs typeface="Jost SemiBold"/>
                <a:sym typeface="Jost SemiBold"/>
              </a:rPr>
              <a:t>Preséntate</a:t>
            </a:r>
            <a:endParaRPr sz="3900" i="0" u="none" strike="noStrike" cap="none" dirty="0">
              <a:solidFill>
                <a:srgbClr val="231F1D"/>
              </a:solidFill>
              <a:latin typeface="Jost SemiBold"/>
              <a:ea typeface="Jost SemiBold"/>
              <a:cs typeface="Jost SemiBold"/>
              <a:sym typeface="Jost SemiBold"/>
            </a:endParaRPr>
          </a:p>
        </p:txBody>
      </p:sp>
      <p:cxnSp>
        <p:nvCxnSpPr>
          <p:cNvPr id="111" name="Google Shape;111;g2453fb3fdad_0_91"/>
          <p:cNvCxnSpPr/>
          <p:nvPr/>
        </p:nvCxnSpPr>
        <p:spPr>
          <a:xfrm flipH="1">
            <a:off x="1116100" y="2102975"/>
            <a:ext cx="17700" cy="75687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2" name="Google Shape;112;g2453fb3fdad_0_91"/>
          <p:cNvSpPr txBox="1"/>
          <p:nvPr/>
        </p:nvSpPr>
        <p:spPr>
          <a:xfrm>
            <a:off x="1494300" y="4618950"/>
            <a:ext cx="9662400" cy="678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ES" sz="3900" dirty="0">
                <a:solidFill>
                  <a:srgbClr val="231F1D"/>
                </a:solidFill>
                <a:latin typeface="Jost SemiBold"/>
                <a:ea typeface="Jost SemiBold"/>
                <a:cs typeface="Jost SemiBold"/>
                <a:sym typeface="Jost SemiBold"/>
              </a:rPr>
              <a:t>¿De dónde vienes?</a:t>
            </a:r>
            <a:endParaRPr sz="3900" i="0" u="none" strike="noStrike" cap="none" dirty="0">
              <a:solidFill>
                <a:srgbClr val="231F1D"/>
              </a:solidFill>
              <a:latin typeface="Jost SemiBold"/>
              <a:ea typeface="Jost SemiBold"/>
              <a:cs typeface="Jost SemiBold"/>
              <a:sym typeface="Jost SemiBold"/>
            </a:endParaRPr>
          </a:p>
        </p:txBody>
      </p:sp>
      <p:sp>
        <p:nvSpPr>
          <p:cNvPr id="113" name="Google Shape;113;g2453fb3fdad_0_91"/>
          <p:cNvSpPr txBox="1"/>
          <p:nvPr/>
        </p:nvSpPr>
        <p:spPr>
          <a:xfrm>
            <a:off x="1403475" y="6717475"/>
            <a:ext cx="9662400" cy="678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ES" sz="3900" dirty="0">
                <a:solidFill>
                  <a:srgbClr val="231F1D"/>
                </a:solidFill>
                <a:latin typeface="Jost SemiBold"/>
                <a:ea typeface="Jost SemiBold"/>
                <a:cs typeface="Jost SemiBold"/>
                <a:sym typeface="Jost SemiBold"/>
              </a:rPr>
              <a:t>¿Por qué Data </a:t>
            </a:r>
            <a:r>
              <a:rPr lang="es-ES" sz="3900" dirty="0" err="1">
                <a:solidFill>
                  <a:srgbClr val="231F1D"/>
                </a:solidFill>
                <a:latin typeface="Jost SemiBold"/>
                <a:ea typeface="Jost SemiBold"/>
                <a:cs typeface="Jost SemiBold"/>
                <a:sym typeface="Jost SemiBold"/>
              </a:rPr>
              <a:t>Science</a:t>
            </a:r>
            <a:r>
              <a:rPr lang="es-ES" sz="3900" dirty="0">
                <a:solidFill>
                  <a:srgbClr val="231F1D"/>
                </a:solidFill>
                <a:latin typeface="Jost SemiBold"/>
                <a:ea typeface="Jost SemiBold"/>
                <a:cs typeface="Jost SemiBold"/>
                <a:sym typeface="Jost SemiBold"/>
              </a:rPr>
              <a:t>?</a:t>
            </a:r>
            <a:endParaRPr sz="3900" i="0" u="none" strike="noStrike" cap="none" dirty="0">
              <a:solidFill>
                <a:srgbClr val="231F1D"/>
              </a:solidFill>
              <a:latin typeface="Jost SemiBold"/>
              <a:ea typeface="Jost SemiBold"/>
              <a:cs typeface="Jost SemiBold"/>
              <a:sym typeface="Jost SemiBold"/>
            </a:endParaRPr>
          </a:p>
        </p:txBody>
      </p:sp>
      <p:sp>
        <p:nvSpPr>
          <p:cNvPr id="114" name="Google Shape;114;g2453fb3fdad_0_91"/>
          <p:cNvSpPr txBox="1"/>
          <p:nvPr/>
        </p:nvSpPr>
        <p:spPr>
          <a:xfrm>
            <a:off x="1403475" y="9020975"/>
            <a:ext cx="96624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ES" sz="3900">
                <a:solidFill>
                  <a:srgbClr val="231F1D"/>
                </a:solidFill>
                <a:latin typeface="Jost SemiBold"/>
                <a:ea typeface="Jost SemiBold"/>
                <a:cs typeface="Jost SemiBold"/>
                <a:sym typeface="Jost SemiBold"/>
              </a:rPr>
              <a:t>¿Qué esperas de este Bootcamp?</a:t>
            </a:r>
            <a:endParaRPr sz="3900" i="0" u="none" strike="noStrike" cap="none">
              <a:solidFill>
                <a:srgbClr val="231F1D"/>
              </a:solidFill>
              <a:latin typeface="Jost SemiBold"/>
              <a:ea typeface="Jost SemiBold"/>
              <a:cs typeface="Jost SemiBold"/>
              <a:sym typeface="Jost SemiBold"/>
            </a:endParaRPr>
          </a:p>
        </p:txBody>
      </p:sp>
      <p:pic>
        <p:nvPicPr>
          <p:cNvPr id="116" name="Google Shape;116;g2453fb3fdad_0_9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5400000">
            <a:off x="15977011" y="1044614"/>
            <a:ext cx="3212338" cy="112311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B12047D4-D011-4AAC-92EC-9038CF778A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0682" y="2717964"/>
            <a:ext cx="8378978" cy="471808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9F8"/>
        </a:solid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453fb3fdad_0_91"/>
          <p:cNvSpPr/>
          <p:nvPr/>
        </p:nvSpPr>
        <p:spPr>
          <a:xfrm>
            <a:off x="0" y="0"/>
            <a:ext cx="2883000" cy="2335200"/>
          </a:xfrm>
          <a:prstGeom prst="rect">
            <a:avLst/>
          </a:prstGeom>
          <a:solidFill>
            <a:srgbClr val="F1090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g2453fb3fdad_0_91"/>
          <p:cNvSpPr/>
          <p:nvPr/>
        </p:nvSpPr>
        <p:spPr>
          <a:xfrm>
            <a:off x="16453648" y="-104863"/>
            <a:ext cx="1834500" cy="10496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g2453fb3fdad_0_91"/>
          <p:cNvSpPr txBox="1"/>
          <p:nvPr/>
        </p:nvSpPr>
        <p:spPr>
          <a:xfrm>
            <a:off x="1028700" y="392313"/>
            <a:ext cx="13218300" cy="15004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Arial"/>
              <a:buNone/>
            </a:pPr>
            <a:r>
              <a:rPr lang="es-ES" sz="6500" dirty="0" err="1">
                <a:solidFill>
                  <a:srgbClr val="231F1D"/>
                </a:solidFill>
                <a:latin typeface="Jost Medium"/>
                <a:ea typeface="Jost Medium"/>
                <a:cs typeface="Jost Medium"/>
                <a:sym typeface="Jost Medium"/>
              </a:rPr>
              <a:t>Icebreaker</a:t>
            </a:r>
            <a:endParaRPr sz="1400" i="0" u="none" strike="noStrike" cap="none" dirty="0">
              <a:solidFill>
                <a:srgbClr val="000000"/>
              </a:solidFill>
              <a:latin typeface="Jost Medium"/>
              <a:ea typeface="Jost Medium"/>
              <a:cs typeface="Jost Medium"/>
              <a:sym typeface="Jost Medium"/>
            </a:endParaRPr>
          </a:p>
        </p:txBody>
      </p:sp>
      <p:sp>
        <p:nvSpPr>
          <p:cNvPr id="110" name="Google Shape;110;g2453fb3fdad_0_91"/>
          <p:cNvSpPr txBox="1"/>
          <p:nvPr/>
        </p:nvSpPr>
        <p:spPr>
          <a:xfrm>
            <a:off x="1494300" y="2711075"/>
            <a:ext cx="14524118" cy="1356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ES" sz="3900" b="1" dirty="0">
                <a:solidFill>
                  <a:srgbClr val="231F1D"/>
                </a:solidFill>
                <a:latin typeface="Jost SemiBold"/>
                <a:ea typeface="Jost SemiBold"/>
                <a:cs typeface="Jost SemiBold"/>
                <a:sym typeface="Jost SemiBold"/>
              </a:rPr>
              <a:t>Una de estas afirmaciones sobre mí es falsa. ¿Sabrías adivinar cuál?</a:t>
            </a:r>
            <a:endParaRPr sz="3900" b="1" i="0" u="none" strike="noStrike" cap="none" dirty="0">
              <a:solidFill>
                <a:srgbClr val="231F1D"/>
              </a:solidFill>
              <a:latin typeface="Jost SemiBold"/>
              <a:ea typeface="Jost SemiBold"/>
              <a:cs typeface="Jost SemiBold"/>
              <a:sym typeface="Jost SemiBold"/>
            </a:endParaRPr>
          </a:p>
        </p:txBody>
      </p:sp>
      <p:cxnSp>
        <p:nvCxnSpPr>
          <p:cNvPr id="111" name="Google Shape;111;g2453fb3fdad_0_91"/>
          <p:cNvCxnSpPr/>
          <p:nvPr/>
        </p:nvCxnSpPr>
        <p:spPr>
          <a:xfrm flipH="1">
            <a:off x="1116100" y="2102975"/>
            <a:ext cx="17700" cy="75687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2" name="Google Shape;112;g2453fb3fdad_0_91"/>
          <p:cNvSpPr txBox="1"/>
          <p:nvPr/>
        </p:nvSpPr>
        <p:spPr>
          <a:xfrm>
            <a:off x="1494300" y="4618950"/>
            <a:ext cx="12850988" cy="678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571500" marR="0" lvl="0" indent="-571500" algn="l" rtl="0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Wingdings" panose="05000000000000000000" pitchFamily="2" charset="2"/>
              <a:buChar char="q"/>
            </a:pPr>
            <a:r>
              <a:rPr lang="es-ES" sz="3900" dirty="0">
                <a:solidFill>
                  <a:srgbClr val="231F1D"/>
                </a:solidFill>
                <a:latin typeface="Jost SemiBold"/>
                <a:ea typeface="Jost SemiBold"/>
                <a:cs typeface="Jost SemiBold"/>
                <a:sym typeface="Jost SemiBold"/>
              </a:rPr>
              <a:t>He estado 7 veces en la República Dominicana</a:t>
            </a:r>
            <a:endParaRPr sz="3900" i="0" u="none" strike="noStrike" cap="none" dirty="0">
              <a:solidFill>
                <a:srgbClr val="231F1D"/>
              </a:solidFill>
              <a:latin typeface="Jost SemiBold"/>
              <a:ea typeface="Jost SemiBold"/>
              <a:cs typeface="Jost SemiBold"/>
              <a:sym typeface="Jost SemiBold"/>
            </a:endParaRPr>
          </a:p>
        </p:txBody>
      </p:sp>
      <p:sp>
        <p:nvSpPr>
          <p:cNvPr id="113" name="Google Shape;113;g2453fb3fdad_0_91"/>
          <p:cNvSpPr txBox="1"/>
          <p:nvPr/>
        </p:nvSpPr>
        <p:spPr>
          <a:xfrm>
            <a:off x="1472118" y="5993739"/>
            <a:ext cx="13745540" cy="678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571500" marR="0" lvl="0" indent="-571500" algn="l" rtl="0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Wingdings" panose="05000000000000000000" pitchFamily="2" charset="2"/>
              <a:buChar char="q"/>
            </a:pPr>
            <a:r>
              <a:rPr lang="es-ES" sz="3900" dirty="0">
                <a:solidFill>
                  <a:srgbClr val="231F1D"/>
                </a:solidFill>
                <a:latin typeface="Jost SemiBold"/>
                <a:ea typeface="Jost SemiBold"/>
                <a:cs typeface="Jost SemiBold"/>
                <a:sym typeface="Jost SemiBold"/>
              </a:rPr>
              <a:t>He programado en 14 lenguajes diferentes</a:t>
            </a:r>
            <a:endParaRPr sz="3900" i="0" u="none" strike="noStrike" cap="none" dirty="0">
              <a:solidFill>
                <a:srgbClr val="231F1D"/>
              </a:solidFill>
              <a:latin typeface="Jost SemiBold"/>
              <a:ea typeface="Jost SemiBold"/>
              <a:cs typeface="Jost SemiBold"/>
              <a:sym typeface="Jost SemiBold"/>
            </a:endParaRPr>
          </a:p>
        </p:txBody>
      </p:sp>
      <p:sp>
        <p:nvSpPr>
          <p:cNvPr id="114" name="Google Shape;114;g2453fb3fdad_0_91"/>
          <p:cNvSpPr txBox="1"/>
          <p:nvPr/>
        </p:nvSpPr>
        <p:spPr>
          <a:xfrm>
            <a:off x="1494300" y="7562516"/>
            <a:ext cx="12329091" cy="678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571500" marR="0" lvl="0" indent="-571500" algn="l" rtl="0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Wingdings" panose="05000000000000000000" pitchFamily="2" charset="2"/>
              <a:buChar char="q"/>
            </a:pPr>
            <a:r>
              <a:rPr lang="es-ES" sz="3900" dirty="0">
                <a:solidFill>
                  <a:srgbClr val="231F1D"/>
                </a:solidFill>
                <a:latin typeface="Jost SemiBold"/>
                <a:ea typeface="Jost SemiBold"/>
                <a:cs typeface="Jost SemiBold"/>
                <a:sym typeface="Jost SemiBold"/>
              </a:rPr>
              <a:t>He visto 11 veces la trilogía original de </a:t>
            </a:r>
            <a:r>
              <a:rPr lang="es-ES" sz="3900" dirty="0" err="1">
                <a:solidFill>
                  <a:srgbClr val="231F1D"/>
                </a:solidFill>
                <a:latin typeface="Jost SemiBold"/>
                <a:ea typeface="Jost SemiBold"/>
                <a:cs typeface="Jost SemiBold"/>
                <a:sym typeface="Jost SemiBold"/>
              </a:rPr>
              <a:t>Star</a:t>
            </a:r>
            <a:r>
              <a:rPr lang="es-ES" sz="3900" dirty="0">
                <a:solidFill>
                  <a:srgbClr val="231F1D"/>
                </a:solidFill>
                <a:latin typeface="Jost SemiBold"/>
                <a:ea typeface="Jost SemiBold"/>
                <a:cs typeface="Jost SemiBold"/>
                <a:sym typeface="Jost SemiBold"/>
              </a:rPr>
              <a:t> </a:t>
            </a:r>
            <a:r>
              <a:rPr lang="es-ES" sz="3900" dirty="0" err="1">
                <a:solidFill>
                  <a:srgbClr val="231F1D"/>
                </a:solidFill>
                <a:latin typeface="Jost SemiBold"/>
                <a:ea typeface="Jost SemiBold"/>
                <a:cs typeface="Jost SemiBold"/>
                <a:sym typeface="Jost SemiBold"/>
              </a:rPr>
              <a:t>Wars</a:t>
            </a:r>
            <a:endParaRPr sz="3900" i="0" u="none" strike="noStrike" cap="none" dirty="0">
              <a:solidFill>
                <a:srgbClr val="231F1D"/>
              </a:solidFill>
              <a:latin typeface="Jost SemiBold"/>
              <a:ea typeface="Jost SemiBold"/>
              <a:cs typeface="Jost SemiBold"/>
              <a:sym typeface="Jost SemiBold"/>
            </a:endParaRPr>
          </a:p>
        </p:txBody>
      </p:sp>
      <p:pic>
        <p:nvPicPr>
          <p:cNvPr id="116" name="Google Shape;116;g2453fb3fdad_0_9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5400000">
            <a:off x="15977011" y="1044614"/>
            <a:ext cx="3212338" cy="112311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548657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g2453fb3fdad_0_254" descr="What's the difference between a Data Scientist and a Data Analyst ..."/>
          <p:cNvPicPr preferRelativeResize="0"/>
          <p:nvPr/>
        </p:nvPicPr>
        <p:blipFill rotWithShape="1">
          <a:blip r:embed="rId3">
            <a:alphaModFix/>
          </a:blip>
          <a:srcRect l="6480" t="9801" r="6991" b="9793"/>
          <a:stretch/>
        </p:blipFill>
        <p:spPr>
          <a:xfrm>
            <a:off x="12793140" y="547560"/>
            <a:ext cx="5007960" cy="233496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g2453fb3fdad_0_254"/>
          <p:cNvSpPr txBox="1"/>
          <p:nvPr/>
        </p:nvSpPr>
        <p:spPr>
          <a:xfrm>
            <a:off x="1257120" y="547560"/>
            <a:ext cx="15773100" cy="198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600"/>
              <a:buFont typeface="Arial"/>
              <a:buNone/>
            </a:pPr>
            <a:r>
              <a:rPr lang="es-ES" sz="6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¿Qué es un científico de datos?</a:t>
            </a:r>
            <a:endParaRPr sz="66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3" name="Google Shape;123;g2453fb3fdad_0_254" descr="Data Science In 5 Minutes | Data Science For Beginners | What Is ...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015900" y="2535840"/>
            <a:ext cx="12057120" cy="678186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g2453fb3fdad_0_254"/>
          <p:cNvSpPr/>
          <p:nvPr/>
        </p:nvSpPr>
        <p:spPr>
          <a:xfrm>
            <a:off x="392040" y="9542880"/>
            <a:ext cx="9964800" cy="3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5000" tIns="67500" rIns="135000" bIns="675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s-ES" sz="17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Fuente: </a:t>
            </a:r>
            <a:r>
              <a:rPr lang="es-ES" sz="1700" b="0" i="0" u="sng" strike="noStrike" cap="none" dirty="0">
                <a:solidFill>
                  <a:srgbClr val="0563C1"/>
                </a:solidFill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https://www.youtube.com/watch?v=X3paOmcrTjQ</a:t>
            </a:r>
            <a:endParaRPr sz="17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g2453fb3fdad_0_254"/>
          <p:cNvSpPr/>
          <p:nvPr/>
        </p:nvSpPr>
        <p:spPr>
          <a:xfrm>
            <a:off x="10357200" y="9318240"/>
            <a:ext cx="6857700" cy="5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5000" tIns="67500" rIns="135000" bIns="675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es-ES"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Resuelve problemas, aporta soluciones</a:t>
            </a:r>
            <a:endParaRPr sz="2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1818"/>
        </a:solidFill>
        <a:effectLst/>
      </p:bgPr>
    </p:bg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10fdf3f72d7_0_249"/>
          <p:cNvSpPr/>
          <p:nvPr/>
        </p:nvSpPr>
        <p:spPr>
          <a:xfrm>
            <a:off x="7624150" y="14750"/>
            <a:ext cx="10663800" cy="10287000"/>
          </a:xfrm>
          <a:prstGeom prst="rect">
            <a:avLst/>
          </a:prstGeom>
          <a:solidFill>
            <a:srgbClr val="323E5B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g10fdf3f72d7_0_249"/>
          <p:cNvSpPr txBox="1">
            <a:spLocks noGrp="1"/>
          </p:cNvSpPr>
          <p:nvPr>
            <p:ph type="title" idx="4294967295"/>
          </p:nvPr>
        </p:nvSpPr>
        <p:spPr>
          <a:xfrm>
            <a:off x="191950" y="235000"/>
            <a:ext cx="6766200" cy="9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ES" sz="3200">
                <a:solidFill>
                  <a:srgbClr val="FF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La profesión de Data Scientist </a:t>
            </a:r>
            <a:endParaRPr sz="3200" b="0" i="0" u="none" strike="noStrike" cap="none">
              <a:solidFill>
                <a:srgbClr val="FF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32" name="Google Shape;132;g10fdf3f72d7_0_249"/>
          <p:cNvSpPr txBox="1"/>
          <p:nvPr/>
        </p:nvSpPr>
        <p:spPr>
          <a:xfrm>
            <a:off x="431800" y="1695600"/>
            <a:ext cx="6766200" cy="652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s-ES" sz="30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¿Qué trabajo realiza un Data </a:t>
            </a:r>
            <a:r>
              <a:rPr lang="es-ES" sz="3000" b="1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Scientist</a:t>
            </a:r>
            <a:r>
              <a:rPr lang="es-ES" sz="30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?</a:t>
            </a:r>
            <a:endParaRPr sz="30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s-ES" sz="26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Apoyo en la toma de decisiones basadas en datos</a:t>
            </a:r>
            <a:endParaRPr sz="26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endParaRPr sz="26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s-ES" sz="26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Resuelve problemas</a:t>
            </a:r>
            <a:endParaRPr sz="26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endParaRPr sz="26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s-ES" sz="26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Automatización de procesos</a:t>
            </a:r>
            <a:endParaRPr sz="26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endParaRPr sz="26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s-ES" sz="26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Algoritmos de (no solo) predicción </a:t>
            </a:r>
            <a:endParaRPr sz="26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endParaRPr sz="26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s-ES" sz="26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Visualización y </a:t>
            </a:r>
            <a:r>
              <a:rPr lang="es-ES" sz="2600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storytelling</a:t>
            </a:r>
            <a:endParaRPr sz="26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endParaRPr sz="26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s-ES" sz="26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Servicio y gestión de bases de datos</a:t>
            </a:r>
            <a:endParaRPr sz="26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3" name="Google Shape;133;g10fdf3f72d7_0_249"/>
          <p:cNvPicPr preferRelativeResize="0"/>
          <p:nvPr/>
        </p:nvPicPr>
        <p:blipFill rotWithShape="1">
          <a:blip r:embed="rId3">
            <a:alphaModFix/>
          </a:blip>
          <a:srcRect l="32860" t="8399" r="4321" b="9570"/>
          <a:stretch/>
        </p:blipFill>
        <p:spPr>
          <a:xfrm>
            <a:off x="8952175" y="1236652"/>
            <a:ext cx="8007752" cy="7843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9F8"/>
        </a:solidFill>
        <a:effectLst/>
      </p:bgPr>
    </p:bg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453fb3fdad_0_1379"/>
          <p:cNvSpPr/>
          <p:nvPr/>
        </p:nvSpPr>
        <p:spPr>
          <a:xfrm>
            <a:off x="0" y="0"/>
            <a:ext cx="2883000" cy="2335200"/>
          </a:xfrm>
          <a:prstGeom prst="rect">
            <a:avLst/>
          </a:prstGeom>
          <a:solidFill>
            <a:srgbClr val="F1090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g2453fb3fdad_0_1379"/>
          <p:cNvSpPr/>
          <p:nvPr/>
        </p:nvSpPr>
        <p:spPr>
          <a:xfrm>
            <a:off x="16453650" y="0"/>
            <a:ext cx="1834200" cy="10391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g2453fb3fdad_0_1379"/>
          <p:cNvSpPr txBox="1"/>
          <p:nvPr/>
        </p:nvSpPr>
        <p:spPr>
          <a:xfrm>
            <a:off x="1028700" y="392313"/>
            <a:ext cx="13218300" cy="203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s-ES" sz="66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Algoritmos (no solo) de predicción: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s-ES" sz="6600" dirty="0">
                <a:solidFill>
                  <a:schemeClr val="tx1"/>
                </a:solidFill>
              </a:rPr>
              <a:t>Descripción</a:t>
            </a:r>
            <a:r>
              <a:rPr lang="es-ES" sz="66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  <p:pic>
        <p:nvPicPr>
          <p:cNvPr id="141" name="Google Shape;141;g2453fb3fdad_0_137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5400000">
            <a:off x="15977011" y="1044614"/>
            <a:ext cx="3212338" cy="112311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n 2" descr="Personas sentadas en una mesa&#10;&#10;Descripción generada automáticamente">
            <a:extLst>
              <a:ext uri="{FF2B5EF4-FFF2-40B4-BE49-F238E27FC236}">
                <a16:creationId xmlns:a16="http://schemas.microsoft.com/office/drawing/2014/main" id="{B61689E5-8AE8-A78C-B046-D531D5FFEE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1500" y="2550187"/>
            <a:ext cx="13948012" cy="7344500"/>
          </a:xfrm>
          <a:prstGeom prst="rect">
            <a:avLst/>
          </a:prstGeom>
        </p:spPr>
      </p:pic>
      <p:sp>
        <p:nvSpPr>
          <p:cNvPr id="4" name="Bocadillo: rectángulo con esquinas redondeadas 3">
            <a:extLst>
              <a:ext uri="{FF2B5EF4-FFF2-40B4-BE49-F238E27FC236}">
                <a16:creationId xmlns:a16="http://schemas.microsoft.com/office/drawing/2014/main" id="{C18FB2E6-EAE0-5A49-D38B-76F6D4147628}"/>
              </a:ext>
            </a:extLst>
          </p:cNvPr>
          <p:cNvSpPr/>
          <p:nvPr/>
        </p:nvSpPr>
        <p:spPr>
          <a:xfrm>
            <a:off x="9675000" y="2055148"/>
            <a:ext cx="4572000" cy="1869710"/>
          </a:xfrm>
          <a:prstGeom prst="wedgeRoundRectCallout">
            <a:avLst>
              <a:gd name="adj1" fmla="val -64416"/>
              <a:gd name="adj2" fmla="val 24543"/>
              <a:gd name="adj3" fmla="val 16667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2800" dirty="0"/>
              <a:t>¿Cuál es la tasa de </a:t>
            </a:r>
            <a:r>
              <a:rPr lang="es-ES" sz="2800" dirty="0" err="1"/>
              <a:t>churn</a:t>
            </a:r>
            <a:r>
              <a:rPr lang="es-ES" sz="2800" dirty="0"/>
              <a:t>/fuga de clientes de nuestra Compañía? </a:t>
            </a:r>
          </a:p>
        </p:txBody>
      </p:sp>
      <p:sp>
        <p:nvSpPr>
          <p:cNvPr id="5" name="Bocadillo: rectángulo con esquinas redondeadas 4">
            <a:extLst>
              <a:ext uri="{FF2B5EF4-FFF2-40B4-BE49-F238E27FC236}">
                <a16:creationId xmlns:a16="http://schemas.microsoft.com/office/drawing/2014/main" id="{946A8510-933E-9953-0561-74176F99542B}"/>
              </a:ext>
            </a:extLst>
          </p:cNvPr>
          <p:cNvSpPr/>
          <p:nvPr/>
        </p:nvSpPr>
        <p:spPr>
          <a:xfrm>
            <a:off x="2861353" y="2800264"/>
            <a:ext cx="2359294" cy="993362"/>
          </a:xfrm>
          <a:prstGeom prst="wedgeRoundRectCallout">
            <a:avLst>
              <a:gd name="adj1" fmla="val 38816"/>
              <a:gd name="adj2" fmla="val 70514"/>
              <a:gd name="adj3" fmla="val 16667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2800" dirty="0"/>
              <a:t>2% mensual.</a:t>
            </a:r>
          </a:p>
        </p:txBody>
      </p:sp>
    </p:spTree>
    <p:extLst>
      <p:ext uri="{BB962C8B-B14F-4D97-AF65-F5344CB8AC3E}">
        <p14:creationId xmlns:p14="http://schemas.microsoft.com/office/powerpoint/2010/main" val="23440049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9F8"/>
        </a:solidFill>
        <a:effectLst/>
      </p:bgPr>
    </p:bg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453fb3fdad_0_1379"/>
          <p:cNvSpPr/>
          <p:nvPr/>
        </p:nvSpPr>
        <p:spPr>
          <a:xfrm>
            <a:off x="0" y="0"/>
            <a:ext cx="2883000" cy="2335200"/>
          </a:xfrm>
          <a:prstGeom prst="rect">
            <a:avLst/>
          </a:prstGeom>
          <a:solidFill>
            <a:srgbClr val="F1090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g2453fb3fdad_0_1379"/>
          <p:cNvSpPr/>
          <p:nvPr/>
        </p:nvSpPr>
        <p:spPr>
          <a:xfrm>
            <a:off x="16453650" y="0"/>
            <a:ext cx="1834200" cy="10391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g2453fb3fdad_0_1379"/>
          <p:cNvSpPr txBox="1"/>
          <p:nvPr/>
        </p:nvSpPr>
        <p:spPr>
          <a:xfrm>
            <a:off x="1028700" y="392313"/>
            <a:ext cx="13218300" cy="203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s-ES" sz="66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Algoritmos (no solo) de predicción: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s-ES" sz="66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Predicción </a:t>
            </a:r>
          </a:p>
        </p:txBody>
      </p:sp>
      <p:pic>
        <p:nvPicPr>
          <p:cNvPr id="141" name="Google Shape;141;g2453fb3fdad_0_137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5400000">
            <a:off x="15977011" y="1044614"/>
            <a:ext cx="3212338" cy="112311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n 2" descr="Personas sentadas en una mesa&#10;&#10;Descripción generada automáticamente">
            <a:extLst>
              <a:ext uri="{FF2B5EF4-FFF2-40B4-BE49-F238E27FC236}">
                <a16:creationId xmlns:a16="http://schemas.microsoft.com/office/drawing/2014/main" id="{B61689E5-8AE8-A78C-B046-D531D5FFEE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1500" y="2550187"/>
            <a:ext cx="13948012" cy="7344500"/>
          </a:xfrm>
          <a:prstGeom prst="rect">
            <a:avLst/>
          </a:prstGeom>
        </p:spPr>
      </p:pic>
      <p:sp>
        <p:nvSpPr>
          <p:cNvPr id="4" name="Bocadillo: rectángulo con esquinas redondeadas 3">
            <a:extLst>
              <a:ext uri="{FF2B5EF4-FFF2-40B4-BE49-F238E27FC236}">
                <a16:creationId xmlns:a16="http://schemas.microsoft.com/office/drawing/2014/main" id="{C18FB2E6-EAE0-5A49-D38B-76F6D4147628}"/>
              </a:ext>
            </a:extLst>
          </p:cNvPr>
          <p:cNvSpPr/>
          <p:nvPr/>
        </p:nvSpPr>
        <p:spPr>
          <a:xfrm>
            <a:off x="9675000" y="2055148"/>
            <a:ext cx="4572000" cy="1869710"/>
          </a:xfrm>
          <a:prstGeom prst="wedgeRoundRectCallout">
            <a:avLst>
              <a:gd name="adj1" fmla="val -64416"/>
              <a:gd name="adj2" fmla="val 24543"/>
              <a:gd name="adj3" fmla="val 16667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2800" dirty="0"/>
              <a:t>¿Podemos identificar ese 2% de clientes que dejarán de contratar nuestros servicios?</a:t>
            </a:r>
          </a:p>
        </p:txBody>
      </p:sp>
      <p:sp>
        <p:nvSpPr>
          <p:cNvPr id="5" name="Bocadillo: rectángulo con esquinas redondeadas 4">
            <a:extLst>
              <a:ext uri="{FF2B5EF4-FFF2-40B4-BE49-F238E27FC236}">
                <a16:creationId xmlns:a16="http://schemas.microsoft.com/office/drawing/2014/main" id="{946A8510-933E-9953-0561-74176F99542B}"/>
              </a:ext>
            </a:extLst>
          </p:cNvPr>
          <p:cNvSpPr/>
          <p:nvPr/>
        </p:nvSpPr>
        <p:spPr>
          <a:xfrm>
            <a:off x="105768" y="2265017"/>
            <a:ext cx="3935232" cy="2153497"/>
          </a:xfrm>
          <a:prstGeom prst="wedgeRoundRectCallout">
            <a:avLst>
              <a:gd name="adj1" fmla="val 42978"/>
              <a:gd name="adj2" fmla="val 59106"/>
              <a:gd name="adj3" fmla="val 16667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2800" dirty="0"/>
              <a:t>Hemos seleccionado al 2% de clientes que incluyen al 70% de las fugas.</a:t>
            </a:r>
          </a:p>
        </p:txBody>
      </p:sp>
    </p:spTree>
    <p:extLst>
      <p:ext uri="{BB962C8B-B14F-4D97-AF65-F5344CB8AC3E}">
        <p14:creationId xmlns:p14="http://schemas.microsoft.com/office/powerpoint/2010/main" val="18097065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1061</TotalTime>
  <Words>968</Words>
  <Application>Microsoft Office PowerPoint</Application>
  <PresentationFormat>Personalizado</PresentationFormat>
  <Paragraphs>221</Paragraphs>
  <Slides>30</Slides>
  <Notes>30</Notes>
  <HiddenSlides>0</HiddenSlides>
  <MMClips>0</MMClips>
  <ScaleCrop>false</ScaleCrop>
  <HeadingPairs>
    <vt:vector size="6" baseType="variant">
      <vt:variant>
        <vt:lpstr>Fuentes usadas</vt:lpstr>
      </vt:variant>
      <vt:variant>
        <vt:i4>10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30</vt:i4>
      </vt:variant>
    </vt:vector>
  </HeadingPairs>
  <TitlesOfParts>
    <vt:vector size="41" baseType="lpstr">
      <vt:lpstr>Jost</vt:lpstr>
      <vt:lpstr>Jost SemiBold</vt:lpstr>
      <vt:lpstr>Quattrocento Sans</vt:lpstr>
      <vt:lpstr>Arial</vt:lpstr>
      <vt:lpstr>Wingdings</vt:lpstr>
      <vt:lpstr>IBM Plex Sans</vt:lpstr>
      <vt:lpstr>Calibri</vt:lpstr>
      <vt:lpstr>Libre Franklin</vt:lpstr>
      <vt:lpstr>Jost Light</vt:lpstr>
      <vt:lpstr>Jost Medium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La profesión de Data Scientist 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Daniel Ortiz</dc:creator>
  <cp:lastModifiedBy>Jonatan Garcia Salinas</cp:lastModifiedBy>
  <cp:revision>13</cp:revision>
  <cp:lastPrinted>2024-02-04T10:25:30Z</cp:lastPrinted>
  <dcterms:created xsi:type="dcterms:W3CDTF">2006-08-16T00:00:00Z</dcterms:created>
  <dcterms:modified xsi:type="dcterms:W3CDTF">2024-02-04T10:50:29Z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11</vt:i4>
  </property>
  <property fmtid="{D5CDD505-2E9C-101B-9397-08002B2CF9AE}" pid="8" name="PresentationFormat">
    <vt:lpwstr>Personalizado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14</vt:i4>
  </property>
</Properties>
</file>